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6858000" cx="12192000"/>
  <p:notesSz cx="12192000" cy="6858000"/>
  <p:embeddedFontLst>
    <p:embeddedFont>
      <p:font typeface="Robo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 uri="GoogleSlidesCustomDataVersion2">
      <go:slidesCustomData xmlns:go="http://customooxmlschemas.google.com/" r:id="rId28" roundtripDataSignature="AMtx7mgb29BXv4QVIzYhz2+0BSOnXz9pN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8" Type="http://customschemas.google.com/relationships/presentationmetadata" Target="meta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p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24575075da_0_0: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24575075da_0_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 name="Shape 12"/>
        <p:cNvGrpSpPr/>
        <p:nvPr/>
      </p:nvGrpSpPr>
      <p:grpSpPr>
        <a:xfrm>
          <a:off x="0" y="0"/>
          <a:ext cx="0" cy="0"/>
          <a:chOff x="0" y="0"/>
          <a:chExt cx="0" cy="0"/>
        </a:xfrm>
      </p:grpSpPr>
      <p:sp>
        <p:nvSpPr>
          <p:cNvPr id="13" name="Google Shape;13;p19"/>
          <p:cNvSpPr txBox="1"/>
          <p:nvPr>
            <p:ph type="title"/>
          </p:nvPr>
        </p:nvSpPr>
        <p:spPr>
          <a:xfrm>
            <a:off x="197275" y="1755"/>
            <a:ext cx="11797449" cy="1426487"/>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5050">
                <a:solidFill>
                  <a:schemeClr val="dk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19"/>
          <p:cNvSpPr txBox="1"/>
          <p:nvPr>
            <p:ph idx="1" type="body"/>
          </p:nvPr>
        </p:nvSpPr>
        <p:spPr>
          <a:xfrm>
            <a:off x="619199" y="1208138"/>
            <a:ext cx="10789920" cy="2040889"/>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2300">
                <a:solidFill>
                  <a:schemeClr val="dk1"/>
                </a:solidFill>
                <a:latin typeface="Times New Roman"/>
                <a:ea typeface="Times New Roman"/>
                <a:cs typeface="Times New Roman"/>
                <a:sym typeface="Times New Roman"/>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 name="Google Shape;15;p19"/>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19"/>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9"/>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8" name="Shape 18"/>
        <p:cNvGrpSpPr/>
        <p:nvPr/>
      </p:nvGrpSpPr>
      <p:grpSpPr>
        <a:xfrm>
          <a:off x="0" y="0"/>
          <a:ext cx="0" cy="0"/>
          <a:chOff x="0" y="0"/>
          <a:chExt cx="0" cy="0"/>
        </a:xfrm>
      </p:grpSpPr>
      <p:sp>
        <p:nvSpPr>
          <p:cNvPr id="19" name="Google Shape;19;p20"/>
          <p:cNvSpPr txBox="1"/>
          <p:nvPr>
            <p:ph type="title"/>
          </p:nvPr>
        </p:nvSpPr>
        <p:spPr>
          <a:xfrm>
            <a:off x="197275" y="1755"/>
            <a:ext cx="11797449" cy="1426487"/>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5050">
                <a:solidFill>
                  <a:schemeClr val="dk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20"/>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20"/>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20"/>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23" name="Shape 23"/>
        <p:cNvGrpSpPr/>
        <p:nvPr/>
      </p:nvGrpSpPr>
      <p:grpSpPr>
        <a:xfrm>
          <a:off x="0" y="0"/>
          <a:ext cx="0" cy="0"/>
          <a:chOff x="0" y="0"/>
          <a:chExt cx="0" cy="0"/>
        </a:xfrm>
      </p:grpSpPr>
      <p:sp>
        <p:nvSpPr>
          <p:cNvPr id="24" name="Google Shape;24;p21"/>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21"/>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21"/>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7" name="Shape 27"/>
        <p:cNvGrpSpPr/>
        <p:nvPr/>
      </p:nvGrpSpPr>
      <p:grpSpPr>
        <a:xfrm>
          <a:off x="0" y="0"/>
          <a:ext cx="0" cy="0"/>
          <a:chOff x="0" y="0"/>
          <a:chExt cx="0" cy="0"/>
        </a:xfrm>
      </p:grpSpPr>
      <p:sp>
        <p:nvSpPr>
          <p:cNvPr id="28" name="Google Shape;28;p22"/>
          <p:cNvSpPr txBox="1"/>
          <p:nvPr>
            <p:ph type="ctrTitle"/>
          </p:nvPr>
        </p:nvSpPr>
        <p:spPr>
          <a:xfrm>
            <a:off x="914400" y="2125980"/>
            <a:ext cx="10363200" cy="144018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5050">
                <a:solidFill>
                  <a:schemeClr val="dk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2"/>
          <p:cNvSpPr txBox="1"/>
          <p:nvPr>
            <p:ph idx="1" type="subTitle"/>
          </p:nvPr>
        </p:nvSpPr>
        <p:spPr>
          <a:xfrm>
            <a:off x="1828800" y="3840480"/>
            <a:ext cx="8534400" cy="1714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2300">
                <a:solidFill>
                  <a:schemeClr val="dk1"/>
                </a:solidFill>
                <a:latin typeface="Times New Roman"/>
                <a:ea typeface="Times New Roman"/>
                <a:cs typeface="Times New Roman"/>
                <a:sym typeface="Times New Roma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2"/>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22"/>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22"/>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3" name="Shape 33"/>
        <p:cNvGrpSpPr/>
        <p:nvPr/>
      </p:nvGrpSpPr>
      <p:grpSpPr>
        <a:xfrm>
          <a:off x="0" y="0"/>
          <a:ext cx="0" cy="0"/>
          <a:chOff x="0" y="0"/>
          <a:chExt cx="0" cy="0"/>
        </a:xfrm>
      </p:grpSpPr>
      <p:sp>
        <p:nvSpPr>
          <p:cNvPr id="34" name="Google Shape;34;p23"/>
          <p:cNvSpPr txBox="1"/>
          <p:nvPr>
            <p:ph type="title"/>
          </p:nvPr>
        </p:nvSpPr>
        <p:spPr>
          <a:xfrm>
            <a:off x="197275" y="1755"/>
            <a:ext cx="11797449" cy="1426487"/>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5050">
                <a:solidFill>
                  <a:schemeClr val="dk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3"/>
          <p:cNvSpPr txBox="1"/>
          <p:nvPr>
            <p:ph idx="1" type="body"/>
          </p:nvPr>
        </p:nvSpPr>
        <p:spPr>
          <a:xfrm>
            <a:off x="609600" y="1577340"/>
            <a:ext cx="530352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6" name="Google Shape;36;p23"/>
          <p:cNvSpPr txBox="1"/>
          <p:nvPr>
            <p:ph idx="2" type="body"/>
          </p:nvPr>
        </p:nvSpPr>
        <p:spPr>
          <a:xfrm>
            <a:off x="6278880" y="1577340"/>
            <a:ext cx="530352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7" name="Google Shape;37;p23"/>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23"/>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23"/>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8"/>
          <p:cNvPicPr preferRelativeResize="0"/>
          <p:nvPr/>
        </p:nvPicPr>
        <p:blipFill rotWithShape="1">
          <a:blip r:embed="rId1">
            <a:alphaModFix/>
          </a:blip>
          <a:srcRect b="0" l="0" r="0" t="0"/>
          <a:stretch/>
        </p:blipFill>
        <p:spPr>
          <a:xfrm>
            <a:off x="0" y="0"/>
            <a:ext cx="12192000" cy="6858000"/>
          </a:xfrm>
          <a:prstGeom prst="rect">
            <a:avLst/>
          </a:prstGeom>
          <a:noFill/>
          <a:ln>
            <a:noFill/>
          </a:ln>
        </p:spPr>
      </p:pic>
      <p:sp>
        <p:nvSpPr>
          <p:cNvPr id="7" name="Google Shape;7;p18"/>
          <p:cNvSpPr txBox="1"/>
          <p:nvPr>
            <p:ph type="title"/>
          </p:nvPr>
        </p:nvSpPr>
        <p:spPr>
          <a:xfrm>
            <a:off x="197275" y="1755"/>
            <a:ext cx="11797449" cy="1426487"/>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0" sz="5050" u="none" cap="none" strike="noStrike">
                <a:solidFill>
                  <a:schemeClr val="dk1"/>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8"/>
          <p:cNvSpPr txBox="1"/>
          <p:nvPr>
            <p:ph idx="1" type="body"/>
          </p:nvPr>
        </p:nvSpPr>
        <p:spPr>
          <a:xfrm>
            <a:off x="619199" y="1208138"/>
            <a:ext cx="10789920" cy="2040889"/>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2300" u="none" cap="none" strike="noStrike">
                <a:solidFill>
                  <a:schemeClr val="dk1"/>
                </a:solidFill>
                <a:latin typeface="Times New Roman"/>
                <a:ea typeface="Times New Roman"/>
                <a:cs typeface="Times New Roman"/>
                <a:sym typeface="Times New Roman"/>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9" name="Google Shape;9;p18"/>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 name="Google Shape;10;p18"/>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8"/>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algn="r">
              <a:spcBef>
                <a:spcPts val="0"/>
              </a:spcBef>
              <a:buNone/>
              <a:defRPr sz="1800">
                <a:solidFill>
                  <a:srgbClr val="888888"/>
                </a:solidFill>
              </a:defRPr>
            </a:lvl1pPr>
            <a:lvl2pPr indent="0" lvl="1" algn="r">
              <a:spcBef>
                <a:spcPts val="0"/>
              </a:spcBef>
              <a:buNone/>
              <a:defRPr sz="1800">
                <a:solidFill>
                  <a:srgbClr val="888888"/>
                </a:solidFill>
              </a:defRPr>
            </a:lvl2pPr>
            <a:lvl3pPr indent="0" lvl="2" algn="r">
              <a:spcBef>
                <a:spcPts val="0"/>
              </a:spcBef>
              <a:buNone/>
              <a:defRPr sz="1800">
                <a:solidFill>
                  <a:srgbClr val="888888"/>
                </a:solidFill>
              </a:defRPr>
            </a:lvl3pPr>
            <a:lvl4pPr indent="0" lvl="3" algn="r">
              <a:spcBef>
                <a:spcPts val="0"/>
              </a:spcBef>
              <a:buNone/>
              <a:defRPr sz="1800">
                <a:solidFill>
                  <a:srgbClr val="888888"/>
                </a:solidFill>
              </a:defRPr>
            </a:lvl4pPr>
            <a:lvl5pPr indent="0" lvl="4" algn="r">
              <a:spcBef>
                <a:spcPts val="0"/>
              </a:spcBef>
              <a:buNone/>
              <a:defRPr sz="1800">
                <a:solidFill>
                  <a:srgbClr val="888888"/>
                </a:solidFill>
              </a:defRPr>
            </a:lvl5pPr>
            <a:lvl6pPr indent="0" lvl="5" algn="r">
              <a:spcBef>
                <a:spcPts val="0"/>
              </a:spcBef>
              <a:buNone/>
              <a:defRPr sz="1800">
                <a:solidFill>
                  <a:srgbClr val="888888"/>
                </a:solidFill>
              </a:defRPr>
            </a:lvl6pPr>
            <a:lvl7pPr indent="0" lvl="6" algn="r">
              <a:spcBef>
                <a:spcPts val="0"/>
              </a:spcBef>
              <a:buNone/>
              <a:defRPr sz="1800">
                <a:solidFill>
                  <a:srgbClr val="888888"/>
                </a:solidFill>
              </a:defRPr>
            </a:lvl7pPr>
            <a:lvl8pPr indent="0" lvl="7" algn="r">
              <a:spcBef>
                <a:spcPts val="0"/>
              </a:spcBef>
              <a:buNone/>
              <a:defRPr sz="1800">
                <a:solidFill>
                  <a:srgbClr val="888888"/>
                </a:solidFill>
              </a:defRPr>
            </a:lvl8pPr>
            <a:lvl9pPr indent="0" lvl="8" algn="r">
              <a:spcBef>
                <a:spcPts val="0"/>
              </a:spcBef>
              <a:buNone/>
              <a:defRPr sz="1800">
                <a:solidFill>
                  <a:srgbClr val="888888"/>
                </a:solidFil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25.png"/><Relationship Id="rId5" Type="http://schemas.openxmlformats.org/officeDocument/2006/relationships/image" Target="../media/image6.jpg"/><Relationship Id="rId6"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jpg"/><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22.png"/><Relationship Id="rId5" Type="http://schemas.openxmlformats.org/officeDocument/2006/relationships/image" Target="../media/image21.png"/><Relationship Id="rId6"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docs.google.com/file/d/1-5ukgGuhUoP9Z61vhOqgQz2SlycHCvuq/preview" TargetMode="Externa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1.jpg"/><Relationship Id="rId4" Type="http://schemas.openxmlformats.org/officeDocument/2006/relationships/image" Target="../media/image8.jpg"/><Relationship Id="rId11" Type="http://schemas.openxmlformats.org/officeDocument/2006/relationships/image" Target="../media/image16.jpg"/><Relationship Id="rId10" Type="http://schemas.openxmlformats.org/officeDocument/2006/relationships/image" Target="../media/image18.jpg"/><Relationship Id="rId12" Type="http://schemas.openxmlformats.org/officeDocument/2006/relationships/image" Target="../media/image19.jpg"/><Relationship Id="rId9" Type="http://schemas.openxmlformats.org/officeDocument/2006/relationships/image" Target="../media/image15.jpg"/><Relationship Id="rId5" Type="http://schemas.openxmlformats.org/officeDocument/2006/relationships/image" Target="../media/image4.jpg"/><Relationship Id="rId6" Type="http://schemas.openxmlformats.org/officeDocument/2006/relationships/image" Target="../media/image3.jpg"/><Relationship Id="rId7" Type="http://schemas.openxmlformats.org/officeDocument/2006/relationships/image" Target="../media/image14.jpg"/><Relationship Id="rId8" Type="http://schemas.openxmlformats.org/officeDocument/2006/relationships/image" Target="../media/image1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sp>
        <p:nvSpPr>
          <p:cNvPr id="44" name="Google Shape;44;p1"/>
          <p:cNvSpPr/>
          <p:nvPr/>
        </p:nvSpPr>
        <p:spPr>
          <a:xfrm>
            <a:off x="9790417" y="5938139"/>
            <a:ext cx="422909" cy="918210"/>
          </a:xfrm>
          <a:custGeom>
            <a:rect b="b" l="l" r="r" t="t"/>
            <a:pathLst>
              <a:path extrusionOk="0" h="918209" w="422909">
                <a:moveTo>
                  <a:pt x="422389" y="211201"/>
                </a:moveTo>
                <a:lnTo>
                  <a:pt x="418299" y="169799"/>
                </a:lnTo>
                <a:lnTo>
                  <a:pt x="406311" y="130378"/>
                </a:lnTo>
                <a:lnTo>
                  <a:pt x="386905" y="94018"/>
                </a:lnTo>
                <a:lnTo>
                  <a:pt x="360527" y="61861"/>
                </a:lnTo>
                <a:lnTo>
                  <a:pt x="328371" y="35483"/>
                </a:lnTo>
                <a:lnTo>
                  <a:pt x="292023" y="16078"/>
                </a:lnTo>
                <a:lnTo>
                  <a:pt x="252590" y="4089"/>
                </a:lnTo>
                <a:lnTo>
                  <a:pt x="211201" y="0"/>
                </a:lnTo>
                <a:lnTo>
                  <a:pt x="162775" y="5575"/>
                </a:lnTo>
                <a:lnTo>
                  <a:pt x="118313" y="21463"/>
                </a:lnTo>
                <a:lnTo>
                  <a:pt x="79108" y="46393"/>
                </a:lnTo>
                <a:lnTo>
                  <a:pt x="46393" y="79108"/>
                </a:lnTo>
                <a:lnTo>
                  <a:pt x="21463" y="118313"/>
                </a:lnTo>
                <a:lnTo>
                  <a:pt x="5575" y="162775"/>
                </a:lnTo>
                <a:lnTo>
                  <a:pt x="0" y="211201"/>
                </a:lnTo>
                <a:lnTo>
                  <a:pt x="0" y="675195"/>
                </a:lnTo>
                <a:lnTo>
                  <a:pt x="0" y="917981"/>
                </a:lnTo>
                <a:lnTo>
                  <a:pt x="422389" y="917994"/>
                </a:lnTo>
                <a:lnTo>
                  <a:pt x="422389" y="675195"/>
                </a:lnTo>
                <a:lnTo>
                  <a:pt x="422389" y="211201"/>
                </a:lnTo>
                <a:close/>
              </a:path>
            </a:pathLst>
          </a:custGeom>
          <a:solidFill>
            <a:srgbClr val="FFFFFF">
              <a:alpha val="9019"/>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5" name="Google Shape;45;p1"/>
          <p:cNvSpPr/>
          <p:nvPr/>
        </p:nvSpPr>
        <p:spPr>
          <a:xfrm>
            <a:off x="10401351" y="5474131"/>
            <a:ext cx="422909" cy="1382395"/>
          </a:xfrm>
          <a:custGeom>
            <a:rect b="b" l="l" r="r" t="t"/>
            <a:pathLst>
              <a:path extrusionOk="0" h="1382395" w="422909">
                <a:moveTo>
                  <a:pt x="422389" y="211201"/>
                </a:moveTo>
                <a:lnTo>
                  <a:pt x="418287" y="169799"/>
                </a:lnTo>
                <a:lnTo>
                  <a:pt x="406311" y="130378"/>
                </a:lnTo>
                <a:lnTo>
                  <a:pt x="386905" y="94030"/>
                </a:lnTo>
                <a:lnTo>
                  <a:pt x="360527" y="61861"/>
                </a:lnTo>
                <a:lnTo>
                  <a:pt x="328358" y="35483"/>
                </a:lnTo>
                <a:lnTo>
                  <a:pt x="292011" y="16078"/>
                </a:lnTo>
                <a:lnTo>
                  <a:pt x="252590" y="4102"/>
                </a:lnTo>
                <a:lnTo>
                  <a:pt x="211188" y="0"/>
                </a:lnTo>
                <a:lnTo>
                  <a:pt x="162763" y="5588"/>
                </a:lnTo>
                <a:lnTo>
                  <a:pt x="118313" y="21475"/>
                </a:lnTo>
                <a:lnTo>
                  <a:pt x="79095" y="46405"/>
                </a:lnTo>
                <a:lnTo>
                  <a:pt x="46393" y="79108"/>
                </a:lnTo>
                <a:lnTo>
                  <a:pt x="21463" y="118325"/>
                </a:lnTo>
                <a:lnTo>
                  <a:pt x="5575" y="162775"/>
                </a:lnTo>
                <a:lnTo>
                  <a:pt x="0" y="211201"/>
                </a:lnTo>
                <a:lnTo>
                  <a:pt x="0" y="675208"/>
                </a:lnTo>
                <a:lnTo>
                  <a:pt x="0" y="1139202"/>
                </a:lnTo>
                <a:lnTo>
                  <a:pt x="0" y="1381975"/>
                </a:lnTo>
                <a:lnTo>
                  <a:pt x="422389" y="1382001"/>
                </a:lnTo>
                <a:lnTo>
                  <a:pt x="422389" y="1139202"/>
                </a:lnTo>
                <a:lnTo>
                  <a:pt x="422389" y="675208"/>
                </a:lnTo>
                <a:lnTo>
                  <a:pt x="422389" y="211201"/>
                </a:lnTo>
                <a:close/>
              </a:path>
            </a:pathLst>
          </a:custGeom>
          <a:solidFill>
            <a:srgbClr val="FFFFFF">
              <a:alpha val="9019"/>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6" name="Google Shape;46;p1"/>
          <p:cNvSpPr/>
          <p:nvPr/>
        </p:nvSpPr>
        <p:spPr>
          <a:xfrm>
            <a:off x="11012272" y="5010137"/>
            <a:ext cx="422909" cy="1846580"/>
          </a:xfrm>
          <a:custGeom>
            <a:rect b="b" l="l" r="r" t="t"/>
            <a:pathLst>
              <a:path extrusionOk="0" h="1846579" w="422909">
                <a:moveTo>
                  <a:pt x="422389" y="211188"/>
                </a:moveTo>
                <a:lnTo>
                  <a:pt x="418299" y="169799"/>
                </a:lnTo>
                <a:lnTo>
                  <a:pt x="406311" y="130365"/>
                </a:lnTo>
                <a:lnTo>
                  <a:pt x="386905" y="94018"/>
                </a:lnTo>
                <a:lnTo>
                  <a:pt x="360540" y="61849"/>
                </a:lnTo>
                <a:lnTo>
                  <a:pt x="328371" y="35483"/>
                </a:lnTo>
                <a:lnTo>
                  <a:pt x="292023" y="16065"/>
                </a:lnTo>
                <a:lnTo>
                  <a:pt x="252590" y="4089"/>
                </a:lnTo>
                <a:lnTo>
                  <a:pt x="211201" y="0"/>
                </a:lnTo>
                <a:lnTo>
                  <a:pt x="162775" y="5575"/>
                </a:lnTo>
                <a:lnTo>
                  <a:pt x="118325" y="21463"/>
                </a:lnTo>
                <a:lnTo>
                  <a:pt x="79108" y="46393"/>
                </a:lnTo>
                <a:lnTo>
                  <a:pt x="46405" y="79095"/>
                </a:lnTo>
                <a:lnTo>
                  <a:pt x="21475" y="118313"/>
                </a:lnTo>
                <a:lnTo>
                  <a:pt x="5588" y="162763"/>
                </a:lnTo>
                <a:lnTo>
                  <a:pt x="0" y="211188"/>
                </a:lnTo>
                <a:lnTo>
                  <a:pt x="0" y="675195"/>
                </a:lnTo>
                <a:lnTo>
                  <a:pt x="0" y="1139202"/>
                </a:lnTo>
                <a:lnTo>
                  <a:pt x="0" y="1845995"/>
                </a:lnTo>
                <a:lnTo>
                  <a:pt x="422389" y="1845995"/>
                </a:lnTo>
                <a:lnTo>
                  <a:pt x="422389" y="675195"/>
                </a:lnTo>
                <a:lnTo>
                  <a:pt x="422389" y="211188"/>
                </a:lnTo>
                <a:close/>
              </a:path>
            </a:pathLst>
          </a:custGeom>
          <a:solidFill>
            <a:srgbClr val="FFFFFF">
              <a:alpha val="9019"/>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7" name="Google Shape;47;p1"/>
          <p:cNvSpPr/>
          <p:nvPr/>
        </p:nvSpPr>
        <p:spPr>
          <a:xfrm>
            <a:off x="11623206" y="4546129"/>
            <a:ext cx="422909" cy="2310130"/>
          </a:xfrm>
          <a:custGeom>
            <a:rect b="b" l="l" r="r" t="t"/>
            <a:pathLst>
              <a:path extrusionOk="0" h="2310129" w="422909">
                <a:moveTo>
                  <a:pt x="422389" y="211188"/>
                </a:moveTo>
                <a:lnTo>
                  <a:pt x="418287" y="169799"/>
                </a:lnTo>
                <a:lnTo>
                  <a:pt x="406311" y="130365"/>
                </a:lnTo>
                <a:lnTo>
                  <a:pt x="386905" y="94018"/>
                </a:lnTo>
                <a:lnTo>
                  <a:pt x="360527" y="61849"/>
                </a:lnTo>
                <a:lnTo>
                  <a:pt x="328358" y="35483"/>
                </a:lnTo>
                <a:lnTo>
                  <a:pt x="292011" y="16078"/>
                </a:lnTo>
                <a:lnTo>
                  <a:pt x="252590" y="4089"/>
                </a:lnTo>
                <a:lnTo>
                  <a:pt x="211188" y="0"/>
                </a:lnTo>
                <a:lnTo>
                  <a:pt x="162763" y="5575"/>
                </a:lnTo>
                <a:lnTo>
                  <a:pt x="118313" y="21463"/>
                </a:lnTo>
                <a:lnTo>
                  <a:pt x="79095" y="46393"/>
                </a:lnTo>
                <a:lnTo>
                  <a:pt x="46393" y="79095"/>
                </a:lnTo>
                <a:lnTo>
                  <a:pt x="21463" y="118313"/>
                </a:lnTo>
                <a:lnTo>
                  <a:pt x="5575" y="162763"/>
                </a:lnTo>
                <a:lnTo>
                  <a:pt x="0" y="211188"/>
                </a:lnTo>
                <a:lnTo>
                  <a:pt x="0" y="675195"/>
                </a:lnTo>
                <a:lnTo>
                  <a:pt x="0" y="1139202"/>
                </a:lnTo>
                <a:lnTo>
                  <a:pt x="0" y="2310003"/>
                </a:lnTo>
                <a:lnTo>
                  <a:pt x="422389" y="2310003"/>
                </a:lnTo>
                <a:lnTo>
                  <a:pt x="422389" y="675195"/>
                </a:lnTo>
                <a:lnTo>
                  <a:pt x="422389" y="211188"/>
                </a:lnTo>
                <a:close/>
              </a:path>
            </a:pathLst>
          </a:custGeom>
          <a:solidFill>
            <a:srgbClr val="FFFFFF">
              <a:alpha val="9019"/>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8" name="Google Shape;48;p1"/>
          <p:cNvSpPr/>
          <p:nvPr/>
        </p:nvSpPr>
        <p:spPr>
          <a:xfrm>
            <a:off x="11281017" y="2423639"/>
            <a:ext cx="528955" cy="528955"/>
          </a:xfrm>
          <a:custGeom>
            <a:rect b="b" l="l" r="r" t="t"/>
            <a:pathLst>
              <a:path extrusionOk="0" h="528955" w="528954">
                <a:moveTo>
                  <a:pt x="264393" y="528786"/>
                </a:moveTo>
                <a:lnTo>
                  <a:pt x="216868" y="524527"/>
                </a:lnTo>
                <a:lnTo>
                  <a:pt x="172137" y="512245"/>
                </a:lnTo>
                <a:lnTo>
                  <a:pt x="130948" y="492689"/>
                </a:lnTo>
                <a:lnTo>
                  <a:pt x="94047" y="466604"/>
                </a:lnTo>
                <a:lnTo>
                  <a:pt x="62181" y="434738"/>
                </a:lnTo>
                <a:lnTo>
                  <a:pt x="36097" y="397837"/>
                </a:lnTo>
                <a:lnTo>
                  <a:pt x="16541" y="356648"/>
                </a:lnTo>
                <a:lnTo>
                  <a:pt x="4259" y="311918"/>
                </a:lnTo>
                <a:lnTo>
                  <a:pt x="0" y="264393"/>
                </a:lnTo>
                <a:lnTo>
                  <a:pt x="4259" y="216868"/>
                </a:lnTo>
                <a:lnTo>
                  <a:pt x="16541" y="172137"/>
                </a:lnTo>
                <a:lnTo>
                  <a:pt x="36097" y="130948"/>
                </a:lnTo>
                <a:lnTo>
                  <a:pt x="62181" y="94047"/>
                </a:lnTo>
                <a:lnTo>
                  <a:pt x="94047" y="62181"/>
                </a:lnTo>
                <a:lnTo>
                  <a:pt x="130948" y="36097"/>
                </a:lnTo>
                <a:lnTo>
                  <a:pt x="172137" y="16541"/>
                </a:lnTo>
                <a:lnTo>
                  <a:pt x="216868" y="4259"/>
                </a:lnTo>
                <a:lnTo>
                  <a:pt x="264393" y="0"/>
                </a:lnTo>
                <a:lnTo>
                  <a:pt x="316214" y="5127"/>
                </a:lnTo>
                <a:lnTo>
                  <a:pt x="365572" y="20125"/>
                </a:lnTo>
                <a:lnTo>
                  <a:pt x="411078" y="44421"/>
                </a:lnTo>
                <a:lnTo>
                  <a:pt x="451347" y="77438"/>
                </a:lnTo>
                <a:lnTo>
                  <a:pt x="484365" y="117707"/>
                </a:lnTo>
                <a:lnTo>
                  <a:pt x="508661" y="163214"/>
                </a:lnTo>
                <a:lnTo>
                  <a:pt x="523659" y="212571"/>
                </a:lnTo>
                <a:lnTo>
                  <a:pt x="528786" y="264393"/>
                </a:lnTo>
                <a:lnTo>
                  <a:pt x="524527" y="311918"/>
                </a:lnTo>
                <a:lnTo>
                  <a:pt x="512245" y="356648"/>
                </a:lnTo>
                <a:lnTo>
                  <a:pt x="492689" y="397837"/>
                </a:lnTo>
                <a:lnTo>
                  <a:pt x="466604" y="434738"/>
                </a:lnTo>
                <a:lnTo>
                  <a:pt x="434738" y="466604"/>
                </a:lnTo>
                <a:lnTo>
                  <a:pt x="397838" y="492689"/>
                </a:lnTo>
                <a:lnTo>
                  <a:pt x="356649" y="512245"/>
                </a:lnTo>
                <a:lnTo>
                  <a:pt x="311918" y="524527"/>
                </a:lnTo>
                <a:lnTo>
                  <a:pt x="264393" y="528786"/>
                </a:lnTo>
                <a:close/>
              </a:path>
            </a:pathLst>
          </a:custGeom>
          <a:solidFill>
            <a:srgbClr val="FFFFFF">
              <a:alpha val="9019"/>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9" name="Google Shape;49;p1"/>
          <p:cNvSpPr/>
          <p:nvPr/>
        </p:nvSpPr>
        <p:spPr>
          <a:xfrm>
            <a:off x="8626894" y="4641081"/>
            <a:ext cx="426084" cy="426720"/>
          </a:xfrm>
          <a:custGeom>
            <a:rect b="b" l="l" r="r" t="t"/>
            <a:pathLst>
              <a:path extrusionOk="0" h="426720" w="426084">
                <a:moveTo>
                  <a:pt x="201835" y="426400"/>
                </a:moveTo>
                <a:lnTo>
                  <a:pt x="153263" y="418195"/>
                </a:lnTo>
                <a:lnTo>
                  <a:pt x="114236" y="402577"/>
                </a:lnTo>
                <a:lnTo>
                  <a:pt x="79336" y="379860"/>
                </a:lnTo>
                <a:lnTo>
                  <a:pt x="49511" y="350799"/>
                </a:lnTo>
                <a:lnTo>
                  <a:pt x="25707" y="316152"/>
                </a:lnTo>
                <a:lnTo>
                  <a:pt x="9154" y="277512"/>
                </a:lnTo>
                <a:lnTo>
                  <a:pt x="540" y="236771"/>
                </a:lnTo>
                <a:lnTo>
                  <a:pt x="0" y="195132"/>
                </a:lnTo>
                <a:lnTo>
                  <a:pt x="7666" y="153801"/>
                </a:lnTo>
                <a:lnTo>
                  <a:pt x="26700" y="108367"/>
                </a:lnTo>
                <a:lnTo>
                  <a:pt x="54625" y="69687"/>
                </a:lnTo>
                <a:lnTo>
                  <a:pt x="89853" y="38637"/>
                </a:lnTo>
                <a:lnTo>
                  <a:pt x="130797" y="16089"/>
                </a:lnTo>
                <a:lnTo>
                  <a:pt x="175871" y="2919"/>
                </a:lnTo>
                <a:lnTo>
                  <a:pt x="223488" y="0"/>
                </a:lnTo>
                <a:lnTo>
                  <a:pt x="272060" y="8205"/>
                </a:lnTo>
                <a:lnTo>
                  <a:pt x="317495" y="27239"/>
                </a:lnTo>
                <a:lnTo>
                  <a:pt x="356174" y="55163"/>
                </a:lnTo>
                <a:lnTo>
                  <a:pt x="387225" y="90391"/>
                </a:lnTo>
                <a:lnTo>
                  <a:pt x="409772" y="131335"/>
                </a:lnTo>
                <a:lnTo>
                  <a:pt x="422942" y="176409"/>
                </a:lnTo>
                <a:lnTo>
                  <a:pt x="425862" y="224026"/>
                </a:lnTo>
                <a:lnTo>
                  <a:pt x="417656" y="272598"/>
                </a:lnTo>
                <a:lnTo>
                  <a:pt x="398623" y="318033"/>
                </a:lnTo>
                <a:lnTo>
                  <a:pt x="370698" y="356712"/>
                </a:lnTo>
                <a:lnTo>
                  <a:pt x="335471" y="387763"/>
                </a:lnTo>
                <a:lnTo>
                  <a:pt x="294526" y="410310"/>
                </a:lnTo>
                <a:lnTo>
                  <a:pt x="249452" y="423481"/>
                </a:lnTo>
                <a:lnTo>
                  <a:pt x="201835" y="426400"/>
                </a:lnTo>
                <a:close/>
              </a:path>
            </a:pathLst>
          </a:custGeom>
          <a:solidFill>
            <a:srgbClr val="FFFFFF">
              <a:alpha val="9019"/>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0" name="Google Shape;50;p1"/>
          <p:cNvSpPr/>
          <p:nvPr/>
        </p:nvSpPr>
        <p:spPr>
          <a:xfrm>
            <a:off x="11281465" y="2423639"/>
            <a:ext cx="528320" cy="528955"/>
          </a:xfrm>
          <a:custGeom>
            <a:rect b="b" l="l" r="r" t="t"/>
            <a:pathLst>
              <a:path extrusionOk="0" h="528955" w="528320">
                <a:moveTo>
                  <a:pt x="275326" y="528551"/>
                </a:moveTo>
                <a:lnTo>
                  <a:pt x="231590" y="526826"/>
                </a:lnTo>
                <a:lnTo>
                  <a:pt x="188205" y="517726"/>
                </a:lnTo>
                <a:lnTo>
                  <a:pt x="146082" y="501062"/>
                </a:lnTo>
                <a:lnTo>
                  <a:pt x="107402" y="477486"/>
                </a:lnTo>
                <a:lnTo>
                  <a:pt x="73998" y="448344"/>
                </a:lnTo>
                <a:lnTo>
                  <a:pt x="46268" y="414479"/>
                </a:lnTo>
                <a:lnTo>
                  <a:pt x="24607" y="376735"/>
                </a:lnTo>
                <a:lnTo>
                  <a:pt x="9411" y="335957"/>
                </a:lnTo>
                <a:lnTo>
                  <a:pt x="1076" y="292988"/>
                </a:lnTo>
                <a:lnTo>
                  <a:pt x="0" y="248672"/>
                </a:lnTo>
                <a:lnTo>
                  <a:pt x="6576" y="203853"/>
                </a:lnTo>
                <a:lnTo>
                  <a:pt x="20669" y="160802"/>
                </a:lnTo>
                <a:lnTo>
                  <a:pt x="41388" y="121613"/>
                </a:lnTo>
                <a:lnTo>
                  <a:pt x="68004" y="86865"/>
                </a:lnTo>
                <a:lnTo>
                  <a:pt x="99784" y="57137"/>
                </a:lnTo>
                <a:lnTo>
                  <a:pt x="136000" y="33007"/>
                </a:lnTo>
                <a:lnTo>
                  <a:pt x="175919" y="15056"/>
                </a:lnTo>
                <a:lnTo>
                  <a:pt x="218811" y="3860"/>
                </a:lnTo>
                <a:lnTo>
                  <a:pt x="263946" y="0"/>
                </a:lnTo>
                <a:lnTo>
                  <a:pt x="263946" y="264393"/>
                </a:lnTo>
                <a:lnTo>
                  <a:pt x="474953" y="105083"/>
                </a:lnTo>
                <a:lnTo>
                  <a:pt x="499067" y="143430"/>
                </a:lnTo>
                <a:lnTo>
                  <a:pt x="515977" y="184407"/>
                </a:lnTo>
                <a:lnTo>
                  <a:pt x="525703" y="227083"/>
                </a:lnTo>
                <a:lnTo>
                  <a:pt x="528267" y="270525"/>
                </a:lnTo>
                <a:lnTo>
                  <a:pt x="523691" y="313801"/>
                </a:lnTo>
                <a:lnTo>
                  <a:pt x="511997" y="355980"/>
                </a:lnTo>
                <a:lnTo>
                  <a:pt x="493206" y="396129"/>
                </a:lnTo>
                <a:lnTo>
                  <a:pt x="467339" y="433316"/>
                </a:lnTo>
                <a:lnTo>
                  <a:pt x="435532" y="465571"/>
                </a:lnTo>
                <a:lnTo>
                  <a:pt x="399515" y="491414"/>
                </a:lnTo>
                <a:lnTo>
                  <a:pt x="360201" y="510653"/>
                </a:lnTo>
                <a:lnTo>
                  <a:pt x="318500" y="523097"/>
                </a:lnTo>
                <a:lnTo>
                  <a:pt x="275326" y="528551"/>
                </a:lnTo>
                <a:close/>
              </a:path>
            </a:pathLst>
          </a:custGeom>
          <a:solidFill>
            <a:srgbClr val="FFFFFF">
              <a:alpha val="9019"/>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51" name="Google Shape;51;p1"/>
          <p:cNvGrpSpPr/>
          <p:nvPr/>
        </p:nvGrpSpPr>
        <p:grpSpPr>
          <a:xfrm>
            <a:off x="7199607" y="404456"/>
            <a:ext cx="4402808" cy="4048101"/>
            <a:chOff x="7199607" y="404456"/>
            <a:chExt cx="4402808" cy="4048101"/>
          </a:xfrm>
        </p:grpSpPr>
        <p:sp>
          <p:nvSpPr>
            <p:cNvPr id="52" name="Google Shape;52;p1"/>
            <p:cNvSpPr/>
            <p:nvPr/>
          </p:nvSpPr>
          <p:spPr>
            <a:xfrm>
              <a:off x="10768660" y="404456"/>
              <a:ext cx="833755" cy="833119"/>
            </a:xfrm>
            <a:custGeom>
              <a:rect b="b" l="l" r="r" t="t"/>
              <a:pathLst>
                <a:path extrusionOk="0" h="833119" w="833754">
                  <a:moveTo>
                    <a:pt x="833691" y="411302"/>
                  </a:moveTo>
                  <a:lnTo>
                    <a:pt x="833132" y="403021"/>
                  </a:lnTo>
                  <a:lnTo>
                    <a:pt x="833170" y="395897"/>
                  </a:lnTo>
                  <a:lnTo>
                    <a:pt x="831748" y="382473"/>
                  </a:lnTo>
                  <a:lnTo>
                    <a:pt x="830668" y="366166"/>
                  </a:lnTo>
                  <a:lnTo>
                    <a:pt x="829157" y="357746"/>
                  </a:lnTo>
                  <a:lnTo>
                    <a:pt x="828395" y="350431"/>
                  </a:lnTo>
                  <a:lnTo>
                    <a:pt x="825347" y="336435"/>
                  </a:lnTo>
                  <a:lnTo>
                    <a:pt x="822604" y="321043"/>
                  </a:lnTo>
                  <a:lnTo>
                    <a:pt x="820369" y="313512"/>
                  </a:lnTo>
                  <a:lnTo>
                    <a:pt x="818692" y="305765"/>
                  </a:lnTo>
                  <a:lnTo>
                    <a:pt x="813447" y="290106"/>
                  </a:lnTo>
                  <a:lnTo>
                    <a:pt x="809371" y="276313"/>
                  </a:lnTo>
                  <a:lnTo>
                    <a:pt x="806754" y="270116"/>
                  </a:lnTo>
                  <a:lnTo>
                    <a:pt x="804151" y="262318"/>
                  </a:lnTo>
                  <a:lnTo>
                    <a:pt x="796696" y="246240"/>
                  </a:lnTo>
                  <a:lnTo>
                    <a:pt x="791273" y="233324"/>
                  </a:lnTo>
                  <a:lnTo>
                    <a:pt x="788123" y="227711"/>
                  </a:lnTo>
                  <a:lnTo>
                    <a:pt x="784821" y="220548"/>
                  </a:lnTo>
                  <a:lnTo>
                    <a:pt x="775970" y="205955"/>
                  </a:lnTo>
                  <a:lnTo>
                    <a:pt x="768921" y="193319"/>
                  </a:lnTo>
                  <a:lnTo>
                    <a:pt x="764959" y="187782"/>
                  </a:lnTo>
                  <a:lnTo>
                    <a:pt x="760780" y="180860"/>
                  </a:lnTo>
                  <a:lnTo>
                    <a:pt x="751141" y="168389"/>
                  </a:lnTo>
                  <a:lnTo>
                    <a:pt x="742657" y="156476"/>
                  </a:lnTo>
                  <a:lnTo>
                    <a:pt x="737349" y="150533"/>
                  </a:lnTo>
                  <a:lnTo>
                    <a:pt x="732104" y="143725"/>
                  </a:lnTo>
                  <a:lnTo>
                    <a:pt x="722477" y="133845"/>
                  </a:lnTo>
                  <a:lnTo>
                    <a:pt x="712838" y="123012"/>
                  </a:lnTo>
                  <a:lnTo>
                    <a:pt x="705396" y="116293"/>
                  </a:lnTo>
                  <a:lnTo>
                    <a:pt x="698855" y="109550"/>
                  </a:lnTo>
                  <a:lnTo>
                    <a:pt x="690003" y="102349"/>
                  </a:lnTo>
                  <a:lnTo>
                    <a:pt x="679818" y="93116"/>
                  </a:lnTo>
                  <a:lnTo>
                    <a:pt x="669226" y="85432"/>
                  </a:lnTo>
                  <a:lnTo>
                    <a:pt x="661098" y="78790"/>
                  </a:lnTo>
                  <a:lnTo>
                    <a:pt x="653046" y="73660"/>
                  </a:lnTo>
                  <a:lnTo>
                    <a:pt x="643915" y="67005"/>
                  </a:lnTo>
                  <a:lnTo>
                    <a:pt x="630986" y="59563"/>
                  </a:lnTo>
                  <a:lnTo>
                    <a:pt x="620064" y="52578"/>
                  </a:lnTo>
                  <a:lnTo>
                    <a:pt x="612394" y="48856"/>
                  </a:lnTo>
                  <a:lnTo>
                    <a:pt x="605497" y="44869"/>
                  </a:lnTo>
                  <a:lnTo>
                    <a:pt x="591375" y="38620"/>
                  </a:lnTo>
                  <a:lnTo>
                    <a:pt x="577202" y="31711"/>
                  </a:lnTo>
                  <a:lnTo>
                    <a:pt x="570331" y="29298"/>
                  </a:lnTo>
                  <a:lnTo>
                    <a:pt x="564908" y="26885"/>
                  </a:lnTo>
                  <a:lnTo>
                    <a:pt x="549706" y="22021"/>
                  </a:lnTo>
                  <a:lnTo>
                    <a:pt x="532942" y="16103"/>
                  </a:lnTo>
                  <a:lnTo>
                    <a:pt x="526935" y="14732"/>
                  </a:lnTo>
                  <a:lnTo>
                    <a:pt x="522490" y="13296"/>
                  </a:lnTo>
                  <a:lnTo>
                    <a:pt x="505917" y="9893"/>
                  </a:lnTo>
                  <a:lnTo>
                    <a:pt x="487718" y="5702"/>
                  </a:lnTo>
                  <a:lnTo>
                    <a:pt x="482803" y="5143"/>
                  </a:lnTo>
                  <a:lnTo>
                    <a:pt x="478586" y="4267"/>
                  </a:lnTo>
                  <a:lnTo>
                    <a:pt x="460298" y="2540"/>
                  </a:lnTo>
                  <a:lnTo>
                    <a:pt x="441985" y="419"/>
                  </a:lnTo>
                  <a:lnTo>
                    <a:pt x="437756" y="406"/>
                  </a:lnTo>
                  <a:lnTo>
                    <a:pt x="433539" y="0"/>
                  </a:lnTo>
                  <a:lnTo>
                    <a:pt x="414401" y="304"/>
                  </a:lnTo>
                  <a:lnTo>
                    <a:pt x="396163" y="215"/>
                  </a:lnTo>
                  <a:lnTo>
                    <a:pt x="392087" y="647"/>
                  </a:lnTo>
                  <a:lnTo>
                    <a:pt x="387705" y="711"/>
                  </a:lnTo>
                  <a:lnTo>
                    <a:pt x="369633" y="3009"/>
                  </a:lnTo>
                  <a:lnTo>
                    <a:pt x="350697" y="4991"/>
                  </a:lnTo>
                  <a:lnTo>
                    <a:pt x="346113" y="5994"/>
                  </a:lnTo>
                  <a:lnTo>
                    <a:pt x="341426" y="6578"/>
                  </a:lnTo>
                  <a:lnTo>
                    <a:pt x="324535" y="10668"/>
                  </a:lnTo>
                  <a:lnTo>
                    <a:pt x="306019" y="14681"/>
                  </a:lnTo>
                  <a:lnTo>
                    <a:pt x="301028" y="16357"/>
                  </a:lnTo>
                  <a:lnTo>
                    <a:pt x="296075" y="17551"/>
                  </a:lnTo>
                  <a:lnTo>
                    <a:pt x="279501" y="23571"/>
                  </a:lnTo>
                  <a:lnTo>
                    <a:pt x="262572" y="29235"/>
                  </a:lnTo>
                  <a:lnTo>
                    <a:pt x="257822" y="31432"/>
                  </a:lnTo>
                  <a:lnTo>
                    <a:pt x="252984" y="33185"/>
                  </a:lnTo>
                  <a:lnTo>
                    <a:pt x="237248" y="40944"/>
                  </a:lnTo>
                  <a:lnTo>
                    <a:pt x="220776" y="48552"/>
                  </a:lnTo>
                  <a:lnTo>
                    <a:pt x="216306" y="51257"/>
                  </a:lnTo>
                  <a:lnTo>
                    <a:pt x="212394" y="53187"/>
                  </a:lnTo>
                  <a:lnTo>
                    <a:pt x="197459" y="62687"/>
                  </a:lnTo>
                  <a:lnTo>
                    <a:pt x="181102" y="72593"/>
                  </a:lnTo>
                  <a:lnTo>
                    <a:pt x="177507" y="75361"/>
                  </a:lnTo>
                  <a:lnTo>
                    <a:pt x="174574" y="77228"/>
                  </a:lnTo>
                  <a:lnTo>
                    <a:pt x="159893" y="88950"/>
                  </a:lnTo>
                  <a:lnTo>
                    <a:pt x="143941" y="101257"/>
                  </a:lnTo>
                  <a:lnTo>
                    <a:pt x="141439" y="103695"/>
                  </a:lnTo>
                  <a:lnTo>
                    <a:pt x="139763" y="105029"/>
                  </a:lnTo>
                  <a:lnTo>
                    <a:pt x="122580" y="122034"/>
                  </a:lnTo>
                  <a:lnTo>
                    <a:pt x="109766" y="134505"/>
                  </a:lnTo>
                  <a:lnTo>
                    <a:pt x="108839" y="135648"/>
                  </a:lnTo>
                  <a:lnTo>
                    <a:pt x="108216" y="136258"/>
                  </a:lnTo>
                  <a:lnTo>
                    <a:pt x="80187" y="170611"/>
                  </a:lnTo>
                  <a:lnTo>
                    <a:pt x="79565" y="171564"/>
                  </a:lnTo>
                  <a:lnTo>
                    <a:pt x="79006" y="172250"/>
                  </a:lnTo>
                  <a:lnTo>
                    <a:pt x="72923" y="181737"/>
                  </a:lnTo>
                  <a:lnTo>
                    <a:pt x="55930" y="207784"/>
                  </a:lnTo>
                  <a:lnTo>
                    <a:pt x="54724" y="210146"/>
                  </a:lnTo>
                  <a:lnTo>
                    <a:pt x="53594" y="211912"/>
                  </a:lnTo>
                  <a:lnTo>
                    <a:pt x="47282" y="224739"/>
                  </a:lnTo>
                  <a:lnTo>
                    <a:pt x="35699" y="247459"/>
                  </a:lnTo>
                  <a:lnTo>
                    <a:pt x="34277" y="251180"/>
                  </a:lnTo>
                  <a:lnTo>
                    <a:pt x="32969" y="253847"/>
                  </a:lnTo>
                  <a:lnTo>
                    <a:pt x="28092" y="267423"/>
                  </a:lnTo>
                  <a:lnTo>
                    <a:pt x="19735" y="289344"/>
                  </a:lnTo>
                  <a:lnTo>
                    <a:pt x="18453" y="294233"/>
                  </a:lnTo>
                  <a:lnTo>
                    <a:pt x="17233" y="297637"/>
                  </a:lnTo>
                  <a:lnTo>
                    <a:pt x="13830" y="311899"/>
                  </a:lnTo>
                  <a:lnTo>
                    <a:pt x="8293" y="333108"/>
                  </a:lnTo>
                  <a:lnTo>
                    <a:pt x="7493" y="338556"/>
                  </a:lnTo>
                  <a:lnTo>
                    <a:pt x="6477" y="342823"/>
                  </a:lnTo>
                  <a:lnTo>
                    <a:pt x="4508" y="358863"/>
                  </a:lnTo>
                  <a:lnTo>
                    <a:pt x="1638" y="378460"/>
                  </a:lnTo>
                  <a:lnTo>
                    <a:pt x="1435" y="383933"/>
                  </a:lnTo>
                  <a:lnTo>
                    <a:pt x="825" y="389001"/>
                  </a:lnTo>
                  <a:lnTo>
                    <a:pt x="749" y="395897"/>
                  </a:lnTo>
                  <a:lnTo>
                    <a:pt x="635" y="406831"/>
                  </a:lnTo>
                  <a:lnTo>
                    <a:pt x="0" y="425069"/>
                  </a:lnTo>
                  <a:lnTo>
                    <a:pt x="457" y="425069"/>
                  </a:lnTo>
                  <a:lnTo>
                    <a:pt x="5181" y="482600"/>
                  </a:lnTo>
                  <a:lnTo>
                    <a:pt x="15265" y="528612"/>
                  </a:lnTo>
                  <a:lnTo>
                    <a:pt x="30353" y="572846"/>
                  </a:lnTo>
                  <a:lnTo>
                    <a:pt x="50177" y="614934"/>
                  </a:lnTo>
                  <a:lnTo>
                    <a:pt x="74549" y="654494"/>
                  </a:lnTo>
                  <a:lnTo>
                    <a:pt x="103200" y="691146"/>
                  </a:lnTo>
                  <a:lnTo>
                    <a:pt x="135928" y="724522"/>
                  </a:lnTo>
                  <a:lnTo>
                    <a:pt x="172478" y="754240"/>
                  </a:lnTo>
                  <a:lnTo>
                    <a:pt x="213512" y="780453"/>
                  </a:lnTo>
                  <a:lnTo>
                    <a:pt x="256374" y="801319"/>
                  </a:lnTo>
                  <a:lnTo>
                    <a:pt x="300647" y="816927"/>
                  </a:lnTo>
                  <a:lnTo>
                    <a:pt x="345859" y="827328"/>
                  </a:lnTo>
                  <a:lnTo>
                    <a:pt x="391591" y="832599"/>
                  </a:lnTo>
                  <a:lnTo>
                    <a:pt x="437413" y="832815"/>
                  </a:lnTo>
                  <a:lnTo>
                    <a:pt x="482879" y="828040"/>
                  </a:lnTo>
                  <a:lnTo>
                    <a:pt x="527558" y="818349"/>
                  </a:lnTo>
                  <a:lnTo>
                    <a:pt x="571017" y="803795"/>
                  </a:lnTo>
                  <a:lnTo>
                    <a:pt x="612800" y="784479"/>
                  </a:lnTo>
                  <a:lnTo>
                    <a:pt x="618121" y="781265"/>
                  </a:lnTo>
                  <a:lnTo>
                    <a:pt x="618223" y="781431"/>
                  </a:lnTo>
                  <a:lnTo>
                    <a:pt x="629513" y="774357"/>
                  </a:lnTo>
                  <a:lnTo>
                    <a:pt x="652487" y="760437"/>
                  </a:lnTo>
                  <a:lnTo>
                    <a:pt x="655802" y="757885"/>
                  </a:lnTo>
                  <a:lnTo>
                    <a:pt x="657758" y="756653"/>
                  </a:lnTo>
                  <a:lnTo>
                    <a:pt x="671169" y="746023"/>
                  </a:lnTo>
                  <a:lnTo>
                    <a:pt x="689635" y="731761"/>
                  </a:lnTo>
                  <a:lnTo>
                    <a:pt x="691807" y="729653"/>
                  </a:lnTo>
                  <a:lnTo>
                    <a:pt x="693674" y="728167"/>
                  </a:lnTo>
                  <a:lnTo>
                    <a:pt x="713016" y="709015"/>
                  </a:lnTo>
                  <a:lnTo>
                    <a:pt x="723811" y="698525"/>
                  </a:lnTo>
                  <a:lnTo>
                    <a:pt x="724585" y="697572"/>
                  </a:lnTo>
                  <a:lnTo>
                    <a:pt x="725830" y="696341"/>
                  </a:lnTo>
                  <a:lnTo>
                    <a:pt x="754075" y="661543"/>
                  </a:lnTo>
                  <a:lnTo>
                    <a:pt x="754557" y="660793"/>
                  </a:lnTo>
                  <a:lnTo>
                    <a:pt x="754710" y="660552"/>
                  </a:lnTo>
                  <a:lnTo>
                    <a:pt x="778281" y="624154"/>
                  </a:lnTo>
                  <a:lnTo>
                    <a:pt x="779411" y="621906"/>
                  </a:lnTo>
                  <a:lnTo>
                    <a:pt x="780796" y="619747"/>
                  </a:lnTo>
                  <a:lnTo>
                    <a:pt x="788657" y="603605"/>
                  </a:lnTo>
                  <a:lnTo>
                    <a:pt x="798296" y="584530"/>
                  </a:lnTo>
                  <a:lnTo>
                    <a:pt x="799477" y="581406"/>
                  </a:lnTo>
                  <a:lnTo>
                    <a:pt x="801674" y="576897"/>
                  </a:lnTo>
                  <a:lnTo>
                    <a:pt x="808431" y="557720"/>
                  </a:lnTo>
                  <a:lnTo>
                    <a:pt x="813981" y="543064"/>
                  </a:lnTo>
                  <a:lnTo>
                    <a:pt x="815047" y="538962"/>
                  </a:lnTo>
                  <a:lnTo>
                    <a:pt x="817283" y="532638"/>
                  </a:lnTo>
                  <a:lnTo>
                    <a:pt x="821499" y="514273"/>
                  </a:lnTo>
                  <a:lnTo>
                    <a:pt x="825207" y="500126"/>
                  </a:lnTo>
                  <a:lnTo>
                    <a:pt x="826033" y="494588"/>
                  </a:lnTo>
                  <a:lnTo>
                    <a:pt x="827684" y="487438"/>
                  </a:lnTo>
                  <a:lnTo>
                    <a:pt x="829551" y="471144"/>
                  </a:lnTo>
                  <a:lnTo>
                    <a:pt x="831824" y="456082"/>
                  </a:lnTo>
                  <a:lnTo>
                    <a:pt x="832116" y="448932"/>
                  </a:lnTo>
                  <a:lnTo>
                    <a:pt x="832954" y="441706"/>
                  </a:lnTo>
                  <a:lnTo>
                    <a:pt x="832980" y="435737"/>
                  </a:lnTo>
                  <a:lnTo>
                    <a:pt x="833018" y="427405"/>
                  </a:lnTo>
                  <a:lnTo>
                    <a:pt x="833691" y="411302"/>
                  </a:lnTo>
                  <a:close/>
                </a:path>
              </a:pathLst>
            </a:custGeom>
            <a:solidFill>
              <a:srgbClr val="FFFFFF">
                <a:alpha val="9019"/>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3" name="Google Shape;53;p1"/>
            <p:cNvPicPr preferRelativeResize="0"/>
            <p:nvPr/>
          </p:nvPicPr>
          <p:blipFill rotWithShape="1">
            <a:blip r:embed="rId3">
              <a:alphaModFix/>
            </a:blip>
            <a:srcRect b="0" l="0" r="0" t="0"/>
            <a:stretch/>
          </p:blipFill>
          <p:spPr>
            <a:xfrm>
              <a:off x="7199607" y="475132"/>
              <a:ext cx="3844157" cy="3977425"/>
            </a:xfrm>
            <a:prstGeom prst="rect">
              <a:avLst/>
            </a:prstGeom>
            <a:noFill/>
            <a:ln>
              <a:noFill/>
            </a:ln>
          </p:spPr>
        </p:pic>
      </p:grpSp>
      <p:sp>
        <p:nvSpPr>
          <p:cNvPr id="54" name="Google Shape;54;p1"/>
          <p:cNvSpPr txBox="1"/>
          <p:nvPr>
            <p:ph type="title"/>
          </p:nvPr>
        </p:nvSpPr>
        <p:spPr>
          <a:xfrm>
            <a:off x="4528201" y="2770592"/>
            <a:ext cx="3131700" cy="934800"/>
          </a:xfrm>
          <a:prstGeom prst="rect">
            <a:avLst/>
          </a:prstGeom>
          <a:noFill/>
          <a:ln>
            <a:noFill/>
          </a:ln>
        </p:spPr>
        <p:txBody>
          <a:bodyPr anchorCtr="0" anchor="t" bIns="0" lIns="0" spcFirstLastPara="1" rIns="0" wrap="square" tIns="12700">
            <a:spAutoFit/>
          </a:bodyPr>
          <a:lstStyle/>
          <a:p>
            <a:pPr indent="0" lvl="0" marL="0" rtl="0" algn="ctr">
              <a:lnSpc>
                <a:spcPct val="113928"/>
              </a:lnSpc>
              <a:spcBef>
                <a:spcPts val="0"/>
              </a:spcBef>
              <a:spcAft>
                <a:spcPts val="0"/>
              </a:spcAft>
              <a:buNone/>
            </a:pPr>
            <a:r>
              <a:rPr lang="en-US" sz="2800">
                <a:latin typeface="Trebuchet MS"/>
                <a:ea typeface="Trebuchet MS"/>
                <a:cs typeface="Trebuchet MS"/>
                <a:sym typeface="Trebuchet MS"/>
              </a:rPr>
              <a:t>PROJECT PHASE -1</a:t>
            </a:r>
            <a:endParaRPr sz="2800">
              <a:latin typeface="Trebuchet MS"/>
              <a:ea typeface="Trebuchet MS"/>
              <a:cs typeface="Trebuchet MS"/>
              <a:sym typeface="Trebuchet MS"/>
            </a:endParaRPr>
          </a:p>
          <a:p>
            <a:pPr indent="0" lvl="0" marL="2540" rtl="0" algn="ctr">
              <a:lnSpc>
                <a:spcPct val="113928"/>
              </a:lnSpc>
              <a:spcBef>
                <a:spcPts val="0"/>
              </a:spcBef>
              <a:spcAft>
                <a:spcPts val="0"/>
              </a:spcAft>
              <a:buNone/>
            </a:pPr>
            <a:r>
              <a:t/>
            </a:r>
            <a:endParaRPr sz="2800">
              <a:latin typeface="Trebuchet MS"/>
              <a:ea typeface="Trebuchet MS"/>
              <a:cs typeface="Trebuchet MS"/>
              <a:sym typeface="Trebuchet MS"/>
            </a:endParaRPr>
          </a:p>
        </p:txBody>
      </p:sp>
      <p:pic>
        <p:nvPicPr>
          <p:cNvPr id="55" name="Google Shape;55;p1"/>
          <p:cNvPicPr preferRelativeResize="0"/>
          <p:nvPr/>
        </p:nvPicPr>
        <p:blipFill rotWithShape="1">
          <a:blip r:embed="rId4">
            <a:alphaModFix/>
          </a:blip>
          <a:srcRect b="0" l="0" r="0" t="0"/>
          <a:stretch/>
        </p:blipFill>
        <p:spPr>
          <a:xfrm>
            <a:off x="0" y="3887399"/>
            <a:ext cx="12191999" cy="2970599"/>
          </a:xfrm>
          <a:prstGeom prst="rect">
            <a:avLst/>
          </a:prstGeom>
          <a:noFill/>
          <a:ln>
            <a:noFill/>
          </a:ln>
        </p:spPr>
      </p:pic>
      <p:sp>
        <p:nvSpPr>
          <p:cNvPr id="56" name="Google Shape;56;p1"/>
          <p:cNvSpPr txBox="1"/>
          <p:nvPr/>
        </p:nvSpPr>
        <p:spPr>
          <a:xfrm>
            <a:off x="73025" y="4265168"/>
            <a:ext cx="2146300" cy="2133600"/>
          </a:xfrm>
          <a:prstGeom prst="rect">
            <a:avLst/>
          </a:prstGeom>
          <a:noFill/>
          <a:ln>
            <a:noFill/>
          </a:ln>
        </p:spPr>
        <p:txBody>
          <a:bodyPr anchorCtr="0" anchor="t" bIns="0" lIns="0" spcFirstLastPara="1" rIns="0" wrap="square" tIns="68575">
            <a:spAutoFit/>
          </a:bodyPr>
          <a:lstStyle/>
          <a:p>
            <a:pPr indent="0" lvl="0" marL="12700" rtl="0" algn="l">
              <a:lnSpc>
                <a:spcPct val="100000"/>
              </a:lnSpc>
              <a:spcBef>
                <a:spcPts val="0"/>
              </a:spcBef>
              <a:spcAft>
                <a:spcPts val="0"/>
              </a:spcAft>
              <a:buNone/>
            </a:pPr>
            <a:r>
              <a:rPr b="1" lang="en-US" sz="2400">
                <a:latin typeface="Trebuchet MS"/>
                <a:ea typeface="Trebuchet MS"/>
                <a:cs typeface="Trebuchet MS"/>
                <a:sym typeface="Trebuchet MS"/>
              </a:rPr>
              <a:t>Team No</a:t>
            </a:r>
            <a:endParaRPr sz="2400">
              <a:latin typeface="Trebuchet MS"/>
              <a:ea typeface="Trebuchet MS"/>
              <a:cs typeface="Trebuchet MS"/>
              <a:sym typeface="Trebuchet MS"/>
            </a:endParaRPr>
          </a:p>
          <a:p>
            <a:pPr indent="0" lvl="0" marL="12700" marR="5080" rtl="0" algn="l">
              <a:lnSpc>
                <a:spcPct val="115300"/>
              </a:lnSpc>
              <a:spcBef>
                <a:spcPts val="0"/>
              </a:spcBef>
              <a:spcAft>
                <a:spcPts val="0"/>
              </a:spcAft>
              <a:buNone/>
            </a:pPr>
            <a:r>
              <a:rPr b="1" lang="en-US" sz="2400">
                <a:latin typeface="Trebuchet MS"/>
                <a:ea typeface="Trebuchet MS"/>
                <a:cs typeface="Trebuchet MS"/>
                <a:sym typeface="Trebuchet MS"/>
              </a:rPr>
              <a:t>Team Members Guide Department University</a:t>
            </a:r>
            <a:endParaRPr sz="2400">
              <a:latin typeface="Trebuchet MS"/>
              <a:ea typeface="Trebuchet MS"/>
              <a:cs typeface="Trebuchet MS"/>
              <a:sym typeface="Trebuchet MS"/>
            </a:endParaRPr>
          </a:p>
        </p:txBody>
      </p:sp>
      <p:sp>
        <p:nvSpPr>
          <p:cNvPr id="57" name="Google Shape;57;p1"/>
          <p:cNvSpPr txBox="1"/>
          <p:nvPr/>
        </p:nvSpPr>
        <p:spPr>
          <a:xfrm>
            <a:off x="2450769" y="4265168"/>
            <a:ext cx="9236075" cy="2133600"/>
          </a:xfrm>
          <a:prstGeom prst="rect">
            <a:avLst/>
          </a:prstGeom>
          <a:noFill/>
          <a:ln>
            <a:noFill/>
          </a:ln>
        </p:spPr>
        <p:txBody>
          <a:bodyPr anchorCtr="0" anchor="t" bIns="0" lIns="0" spcFirstLastPara="1" rIns="0" wrap="square" tIns="68575">
            <a:spAutoFit/>
          </a:bodyPr>
          <a:lstStyle/>
          <a:p>
            <a:pPr indent="0" lvl="0" marL="46355" rtl="0" algn="l">
              <a:lnSpc>
                <a:spcPct val="100000"/>
              </a:lnSpc>
              <a:spcBef>
                <a:spcPts val="0"/>
              </a:spcBef>
              <a:spcAft>
                <a:spcPts val="0"/>
              </a:spcAft>
              <a:buNone/>
            </a:pPr>
            <a:r>
              <a:rPr b="1" lang="en-US" sz="2400">
                <a:latin typeface="Trebuchet MS"/>
                <a:ea typeface="Trebuchet MS"/>
                <a:cs typeface="Trebuchet MS"/>
                <a:sym typeface="Trebuchet MS"/>
              </a:rPr>
              <a:t>: 10</a:t>
            </a:r>
            <a:endParaRPr sz="2400">
              <a:latin typeface="Trebuchet MS"/>
              <a:ea typeface="Trebuchet MS"/>
              <a:cs typeface="Trebuchet MS"/>
              <a:sym typeface="Trebuchet MS"/>
            </a:endParaRPr>
          </a:p>
          <a:p>
            <a:pPr indent="0" lvl="0" marL="30480" rtl="0" algn="l">
              <a:lnSpc>
                <a:spcPct val="100000"/>
              </a:lnSpc>
              <a:spcBef>
                <a:spcPts val="439"/>
              </a:spcBef>
              <a:spcAft>
                <a:spcPts val="0"/>
              </a:spcAft>
              <a:buNone/>
            </a:pPr>
            <a:r>
              <a:rPr b="1" lang="en-US" sz="2400">
                <a:latin typeface="Trebuchet MS"/>
                <a:ea typeface="Trebuchet MS"/>
                <a:cs typeface="Trebuchet MS"/>
                <a:sym typeface="Trebuchet MS"/>
              </a:rPr>
              <a:t>: Swathi B (ENG21CT0042) , S A Sharan Veronica (ENG21CT0035)</a:t>
            </a:r>
            <a:endParaRPr sz="2400">
              <a:latin typeface="Trebuchet MS"/>
              <a:ea typeface="Trebuchet MS"/>
              <a:cs typeface="Trebuchet MS"/>
              <a:sym typeface="Trebuchet MS"/>
            </a:endParaRPr>
          </a:p>
          <a:p>
            <a:pPr indent="0" lvl="0" marL="13970" rtl="0" algn="l">
              <a:lnSpc>
                <a:spcPct val="100000"/>
              </a:lnSpc>
              <a:spcBef>
                <a:spcPts val="439"/>
              </a:spcBef>
              <a:spcAft>
                <a:spcPts val="0"/>
              </a:spcAft>
              <a:buNone/>
            </a:pPr>
            <a:r>
              <a:rPr b="1" lang="en-US" sz="2400">
                <a:latin typeface="Trebuchet MS"/>
                <a:ea typeface="Trebuchet MS"/>
                <a:cs typeface="Trebuchet MS"/>
                <a:sym typeface="Trebuchet MS"/>
              </a:rPr>
              <a:t>: Prof.Vinayaka V M</a:t>
            </a:r>
            <a:endParaRPr sz="2400">
              <a:latin typeface="Trebuchet MS"/>
              <a:ea typeface="Trebuchet MS"/>
              <a:cs typeface="Trebuchet MS"/>
              <a:sym typeface="Trebuchet MS"/>
            </a:endParaRPr>
          </a:p>
          <a:p>
            <a:pPr indent="0" lvl="0" marL="13970" rtl="0" algn="l">
              <a:lnSpc>
                <a:spcPct val="100000"/>
              </a:lnSpc>
              <a:spcBef>
                <a:spcPts val="439"/>
              </a:spcBef>
              <a:spcAft>
                <a:spcPts val="0"/>
              </a:spcAft>
              <a:buNone/>
            </a:pPr>
            <a:r>
              <a:rPr b="1" lang="en-US" sz="2400">
                <a:latin typeface="Trebuchet MS"/>
                <a:ea typeface="Trebuchet MS"/>
                <a:cs typeface="Trebuchet MS"/>
                <a:sym typeface="Trebuchet MS"/>
              </a:rPr>
              <a:t>: Computer Science &amp; Technology</a:t>
            </a:r>
            <a:endParaRPr sz="2400">
              <a:latin typeface="Trebuchet MS"/>
              <a:ea typeface="Trebuchet MS"/>
              <a:cs typeface="Trebuchet MS"/>
              <a:sym typeface="Trebuchet MS"/>
            </a:endParaRPr>
          </a:p>
          <a:p>
            <a:pPr indent="0" lvl="0" marL="12700" rtl="0" algn="l">
              <a:lnSpc>
                <a:spcPct val="100000"/>
              </a:lnSpc>
              <a:spcBef>
                <a:spcPts val="439"/>
              </a:spcBef>
              <a:spcAft>
                <a:spcPts val="0"/>
              </a:spcAft>
              <a:buNone/>
            </a:pPr>
            <a:r>
              <a:rPr b="1" lang="en-US" sz="2400">
                <a:latin typeface="Trebuchet MS"/>
                <a:ea typeface="Trebuchet MS"/>
                <a:cs typeface="Trebuchet MS"/>
                <a:sym typeface="Trebuchet MS"/>
              </a:rPr>
              <a:t>: Dayananda Sagar University</a:t>
            </a:r>
            <a:endParaRPr sz="2400">
              <a:latin typeface="Trebuchet MS"/>
              <a:ea typeface="Trebuchet MS"/>
              <a:cs typeface="Trebuchet MS"/>
              <a:sym typeface="Trebuchet MS"/>
            </a:endParaRPr>
          </a:p>
        </p:txBody>
      </p:sp>
      <p:grpSp>
        <p:nvGrpSpPr>
          <p:cNvPr id="58" name="Google Shape;58;p1"/>
          <p:cNvGrpSpPr/>
          <p:nvPr/>
        </p:nvGrpSpPr>
        <p:grpSpPr>
          <a:xfrm>
            <a:off x="1524000" y="1014932"/>
            <a:ext cx="8864396" cy="771524"/>
            <a:chOff x="1524000" y="1014932"/>
            <a:chExt cx="8864396" cy="771524"/>
          </a:xfrm>
        </p:grpSpPr>
        <p:pic>
          <p:nvPicPr>
            <p:cNvPr id="59" name="Google Shape;59;p1"/>
            <p:cNvPicPr preferRelativeResize="0"/>
            <p:nvPr/>
          </p:nvPicPr>
          <p:blipFill rotWithShape="1">
            <a:blip r:embed="rId5">
              <a:alphaModFix/>
            </a:blip>
            <a:srcRect b="0" l="0" r="0" t="0"/>
            <a:stretch/>
          </p:blipFill>
          <p:spPr>
            <a:xfrm>
              <a:off x="1524000" y="1014932"/>
              <a:ext cx="2790824" cy="771524"/>
            </a:xfrm>
            <a:prstGeom prst="rect">
              <a:avLst/>
            </a:prstGeom>
            <a:noFill/>
            <a:ln>
              <a:noFill/>
            </a:ln>
          </p:spPr>
        </p:pic>
        <p:pic>
          <p:nvPicPr>
            <p:cNvPr id="60" name="Google Shape;60;p1"/>
            <p:cNvPicPr preferRelativeResize="0"/>
            <p:nvPr/>
          </p:nvPicPr>
          <p:blipFill rotWithShape="1">
            <a:blip r:embed="rId6">
              <a:alphaModFix/>
            </a:blip>
            <a:srcRect b="0" l="0" r="0" t="0"/>
            <a:stretch/>
          </p:blipFill>
          <p:spPr>
            <a:xfrm>
              <a:off x="8054772" y="1129232"/>
              <a:ext cx="2333624" cy="657224"/>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0"/>
          <p:cNvSpPr txBox="1"/>
          <p:nvPr>
            <p:ph type="title"/>
          </p:nvPr>
        </p:nvSpPr>
        <p:spPr>
          <a:xfrm>
            <a:off x="517250" y="468844"/>
            <a:ext cx="5605145" cy="65532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sz="4100">
                <a:solidFill>
                  <a:srgbClr val="424242"/>
                </a:solidFill>
              </a:rPr>
              <a:t>Proposed Methodology</a:t>
            </a:r>
            <a:endParaRPr sz="4100"/>
          </a:p>
        </p:txBody>
      </p:sp>
      <p:sp>
        <p:nvSpPr>
          <p:cNvPr id="151" name="Google Shape;151;p10"/>
          <p:cNvSpPr txBox="1"/>
          <p:nvPr/>
        </p:nvSpPr>
        <p:spPr>
          <a:xfrm>
            <a:off x="213549" y="1325633"/>
            <a:ext cx="11790600" cy="5506800"/>
          </a:xfrm>
          <a:prstGeom prst="rect">
            <a:avLst/>
          </a:prstGeom>
          <a:noFill/>
          <a:ln>
            <a:noFill/>
          </a:ln>
        </p:spPr>
        <p:txBody>
          <a:bodyPr anchorCtr="0" anchor="t" bIns="0" lIns="0" spcFirstLastPara="1" rIns="0" wrap="square" tIns="12700">
            <a:spAutoFit/>
          </a:bodyPr>
          <a:lstStyle/>
          <a:p>
            <a:pPr indent="0" lvl="0" marL="12700" rtl="0" algn="just">
              <a:lnSpc>
                <a:spcPct val="100000"/>
              </a:lnSpc>
              <a:spcBef>
                <a:spcPts val="0"/>
              </a:spcBef>
              <a:spcAft>
                <a:spcPts val="0"/>
              </a:spcAft>
              <a:buNone/>
            </a:pPr>
            <a:r>
              <a:rPr b="1" lang="en-US" sz="2400">
                <a:solidFill>
                  <a:srgbClr val="0B5394"/>
                </a:solidFill>
                <a:latin typeface="Times New Roman"/>
                <a:ea typeface="Times New Roman"/>
                <a:cs typeface="Times New Roman"/>
                <a:sym typeface="Times New Roman"/>
              </a:rPr>
              <a:t>Facial Emotion Recognition for Real-Time Mood Tracking:</a:t>
            </a:r>
            <a:endParaRPr sz="2400">
              <a:latin typeface="Times New Roman"/>
              <a:ea typeface="Times New Roman"/>
              <a:cs typeface="Times New Roman"/>
              <a:sym typeface="Times New Roman"/>
            </a:endParaRPr>
          </a:p>
          <a:p>
            <a:pPr indent="-396240" lvl="0" marL="468630" marR="5080" rtl="0" algn="just">
              <a:lnSpc>
                <a:spcPct val="114999"/>
              </a:lnSpc>
              <a:spcBef>
                <a:spcPts val="1240"/>
              </a:spcBef>
              <a:spcAft>
                <a:spcPts val="0"/>
              </a:spcAft>
              <a:buSzPts val="2200"/>
              <a:buFont typeface="Times New Roman"/>
              <a:buChar char="●"/>
            </a:pPr>
            <a:r>
              <a:rPr b="1" lang="en-US" sz="2200">
                <a:latin typeface="Times New Roman"/>
                <a:ea typeface="Times New Roman"/>
                <a:cs typeface="Times New Roman"/>
                <a:sym typeface="Times New Roman"/>
              </a:rPr>
              <a:t>Facial Expression Analysis</a:t>
            </a:r>
            <a:r>
              <a:rPr lang="en-US" sz="2200">
                <a:latin typeface="Times New Roman"/>
                <a:ea typeface="Times New Roman"/>
                <a:cs typeface="Times New Roman"/>
                <a:sym typeface="Times New Roman"/>
              </a:rPr>
              <a:t>: The platform utilizes </a:t>
            </a:r>
            <a:r>
              <a:rPr b="1" lang="en-US" sz="2200">
                <a:latin typeface="Times New Roman"/>
                <a:ea typeface="Times New Roman"/>
                <a:cs typeface="Times New Roman"/>
                <a:sym typeface="Times New Roman"/>
              </a:rPr>
              <a:t>computer vision </a:t>
            </a:r>
            <a:r>
              <a:rPr lang="en-US" sz="2200">
                <a:latin typeface="Times New Roman"/>
                <a:ea typeface="Times New Roman"/>
                <a:cs typeface="Times New Roman"/>
                <a:sym typeface="Times New Roman"/>
              </a:rPr>
              <a:t>to analyze student's facial 	expressions through </a:t>
            </a:r>
            <a:r>
              <a:rPr b="1" lang="en-US" sz="2200">
                <a:latin typeface="Times New Roman"/>
                <a:ea typeface="Times New Roman"/>
                <a:cs typeface="Times New Roman"/>
                <a:sym typeface="Times New Roman"/>
              </a:rPr>
              <a:t>webcams or mobile cameras </a:t>
            </a:r>
            <a:r>
              <a:rPr lang="en-US" sz="2200">
                <a:latin typeface="Times New Roman"/>
                <a:ea typeface="Times New Roman"/>
                <a:cs typeface="Times New Roman"/>
                <a:sym typeface="Times New Roman"/>
              </a:rPr>
              <a:t>identifying key emotions like happiness, sadness, 	anger, fear and stress.</a:t>
            </a:r>
            <a:endParaRPr sz="2200">
              <a:latin typeface="Times New Roman"/>
              <a:ea typeface="Times New Roman"/>
              <a:cs typeface="Times New Roman"/>
              <a:sym typeface="Times New Roman"/>
            </a:endParaRPr>
          </a:p>
          <a:p>
            <a:pPr indent="-396240" lvl="0" marL="468630" marR="35560" rtl="0" algn="just">
              <a:lnSpc>
                <a:spcPct val="114999"/>
              </a:lnSpc>
              <a:spcBef>
                <a:spcPts val="0"/>
              </a:spcBef>
              <a:spcAft>
                <a:spcPts val="0"/>
              </a:spcAft>
              <a:buSzPts val="2200"/>
              <a:buFont typeface="Times New Roman"/>
              <a:buChar char="●"/>
            </a:pPr>
            <a:r>
              <a:rPr b="1" lang="en-US" sz="2200">
                <a:latin typeface="Times New Roman"/>
                <a:ea typeface="Times New Roman"/>
                <a:cs typeface="Times New Roman"/>
                <a:sym typeface="Times New Roman"/>
              </a:rPr>
              <a:t>Emotion Labels</a:t>
            </a:r>
            <a:r>
              <a:rPr lang="en-US" sz="2200">
                <a:latin typeface="Times New Roman"/>
                <a:ea typeface="Times New Roman"/>
                <a:cs typeface="Times New Roman"/>
                <a:sym typeface="Times New Roman"/>
              </a:rPr>
              <a:t>: The system assigns labels (e.g., happy, neutral, stressed) to indicate the student's 	current emotional state based on the analysis.</a:t>
            </a:r>
            <a:endParaRPr sz="2200">
              <a:latin typeface="Times New Roman"/>
              <a:ea typeface="Times New Roman"/>
              <a:cs typeface="Times New Roman"/>
              <a:sym typeface="Times New Roman"/>
            </a:endParaRPr>
          </a:p>
          <a:p>
            <a:pPr indent="0" lvl="0" marL="12700" rtl="0" algn="just">
              <a:lnSpc>
                <a:spcPct val="100000"/>
              </a:lnSpc>
              <a:spcBef>
                <a:spcPts val="1590"/>
              </a:spcBef>
              <a:spcAft>
                <a:spcPts val="0"/>
              </a:spcAft>
              <a:buNone/>
            </a:pPr>
            <a:r>
              <a:rPr b="1" lang="en-US" sz="2400">
                <a:solidFill>
                  <a:srgbClr val="0B5394"/>
                </a:solidFill>
                <a:latin typeface="Times New Roman"/>
                <a:ea typeface="Times New Roman"/>
                <a:cs typeface="Times New Roman"/>
                <a:sym typeface="Times New Roman"/>
              </a:rPr>
              <a:t>Machine Learning for Mood Prediction:</a:t>
            </a:r>
            <a:endParaRPr sz="2400">
              <a:latin typeface="Times New Roman"/>
              <a:ea typeface="Times New Roman"/>
              <a:cs typeface="Times New Roman"/>
              <a:sym typeface="Times New Roman"/>
            </a:endParaRPr>
          </a:p>
          <a:p>
            <a:pPr indent="-396875" lvl="0" marL="469265" rtl="0" algn="l">
              <a:lnSpc>
                <a:spcPct val="100000"/>
              </a:lnSpc>
              <a:spcBef>
                <a:spcPts val="1639"/>
              </a:spcBef>
              <a:spcAft>
                <a:spcPts val="0"/>
              </a:spcAft>
              <a:buSzPts val="2200"/>
              <a:buFont typeface="Times New Roman"/>
              <a:buChar char="●"/>
            </a:pPr>
            <a:r>
              <a:rPr b="1" lang="en-US" sz="2200">
                <a:latin typeface="Times New Roman"/>
                <a:ea typeface="Times New Roman"/>
                <a:cs typeface="Times New Roman"/>
                <a:sym typeface="Times New Roman"/>
              </a:rPr>
              <a:t>Data Collection</a:t>
            </a:r>
            <a:r>
              <a:rPr lang="en-US" sz="2200">
                <a:latin typeface="Times New Roman"/>
                <a:ea typeface="Times New Roman"/>
                <a:cs typeface="Times New Roman"/>
                <a:sym typeface="Times New Roman"/>
              </a:rPr>
              <a:t>: Historical mood data and behavioral factors are collected.</a:t>
            </a:r>
            <a:endParaRPr sz="2200">
              <a:latin typeface="Times New Roman"/>
              <a:ea typeface="Times New Roman"/>
              <a:cs typeface="Times New Roman"/>
              <a:sym typeface="Times New Roman"/>
            </a:endParaRPr>
          </a:p>
          <a:p>
            <a:pPr indent="-396875" lvl="0" marL="469265" rtl="0" algn="l">
              <a:lnSpc>
                <a:spcPct val="100000"/>
              </a:lnSpc>
              <a:spcBef>
                <a:spcPts val="395"/>
              </a:spcBef>
              <a:spcAft>
                <a:spcPts val="0"/>
              </a:spcAft>
              <a:buSzPts val="2200"/>
              <a:buFont typeface="Times New Roman"/>
              <a:buChar char="●"/>
            </a:pPr>
            <a:r>
              <a:rPr b="1" lang="en-US" sz="2200">
                <a:latin typeface="Times New Roman"/>
                <a:ea typeface="Times New Roman"/>
                <a:cs typeface="Times New Roman"/>
                <a:sym typeface="Times New Roman"/>
              </a:rPr>
              <a:t>Pattern Learning</a:t>
            </a:r>
            <a:r>
              <a:rPr lang="en-US" sz="2200">
                <a:latin typeface="Times New Roman"/>
                <a:ea typeface="Times New Roman"/>
                <a:cs typeface="Times New Roman"/>
                <a:sym typeface="Times New Roman"/>
              </a:rPr>
              <a:t>: ML algorithms analyze time-series data to identify trends and detecting moods.</a:t>
            </a:r>
            <a:endParaRPr sz="2200">
              <a:latin typeface="Times New Roman"/>
              <a:ea typeface="Times New Roman"/>
              <a:cs typeface="Times New Roman"/>
              <a:sym typeface="Times New Roman"/>
            </a:endParaRPr>
          </a:p>
          <a:p>
            <a:pPr indent="-397510" lvl="0" marL="469900" marR="290195" rtl="0" algn="l">
              <a:lnSpc>
                <a:spcPct val="114999"/>
              </a:lnSpc>
              <a:spcBef>
                <a:spcPts val="0"/>
              </a:spcBef>
              <a:spcAft>
                <a:spcPts val="0"/>
              </a:spcAft>
              <a:buSzPts val="2200"/>
              <a:buFont typeface="Times New Roman"/>
              <a:buChar char="●"/>
            </a:pPr>
            <a:r>
              <a:rPr b="1" lang="en-US" sz="2200">
                <a:latin typeface="Times New Roman"/>
                <a:ea typeface="Times New Roman"/>
                <a:cs typeface="Times New Roman"/>
                <a:sym typeface="Times New Roman"/>
              </a:rPr>
              <a:t>Mood Prediction</a:t>
            </a:r>
            <a:r>
              <a:rPr lang="en-US" sz="2200">
                <a:latin typeface="Times New Roman"/>
                <a:ea typeface="Times New Roman"/>
                <a:cs typeface="Times New Roman"/>
                <a:sym typeface="Times New Roman"/>
              </a:rPr>
              <a:t>: Using </a:t>
            </a:r>
            <a:r>
              <a:rPr b="1" lang="en-US" sz="2200">
                <a:latin typeface="Times New Roman"/>
                <a:ea typeface="Times New Roman"/>
                <a:cs typeface="Times New Roman"/>
                <a:sym typeface="Times New Roman"/>
              </a:rPr>
              <a:t>supervised learning models</a:t>
            </a:r>
            <a:r>
              <a:rPr lang="en-US" sz="2200">
                <a:latin typeface="Times New Roman"/>
                <a:ea typeface="Times New Roman"/>
                <a:cs typeface="Times New Roman"/>
                <a:sym typeface="Times New Roman"/>
              </a:rPr>
              <a:t>, the system predicts future emotional states based on past data.</a:t>
            </a:r>
            <a:endParaRPr sz="2200">
              <a:latin typeface="Times New Roman"/>
              <a:ea typeface="Times New Roman"/>
              <a:cs typeface="Times New Roman"/>
              <a:sym typeface="Times New Roman"/>
            </a:endParaRPr>
          </a:p>
          <a:p>
            <a:pPr indent="0" lvl="0" marL="0" marR="290195" rtl="0" algn="l">
              <a:lnSpc>
                <a:spcPct val="114999"/>
              </a:lnSpc>
              <a:spcBef>
                <a:spcPts val="0"/>
              </a:spcBef>
              <a:spcAft>
                <a:spcPts val="0"/>
              </a:spcAft>
              <a:buNone/>
            </a:pPr>
            <a:r>
              <a:rPr lang="en-US" sz="2200">
                <a:latin typeface="Times New Roman"/>
                <a:ea typeface="Times New Roman"/>
                <a:cs typeface="Times New Roman"/>
                <a:sym typeface="Times New Roman"/>
              </a:rPr>
              <a:t>      Eg-(</a:t>
            </a:r>
            <a:r>
              <a:rPr lang="en-US" sz="2200">
                <a:solidFill>
                  <a:schemeClr val="dk1"/>
                </a:solidFill>
                <a:latin typeface="Times New Roman"/>
                <a:ea typeface="Times New Roman"/>
                <a:cs typeface="Times New Roman"/>
                <a:sym typeface="Times New Roman"/>
              </a:rPr>
              <a:t>Recurrent Neural Networks (RNNs) or Long Short-Term Memory (LSTM))</a:t>
            </a:r>
            <a:endParaRPr sz="2200">
              <a:solidFill>
                <a:schemeClr val="dk1"/>
              </a:solidFill>
              <a:latin typeface="Times New Roman"/>
              <a:ea typeface="Times New Roman"/>
              <a:cs typeface="Times New Roman"/>
              <a:sym typeface="Times New Roman"/>
            </a:endParaRPr>
          </a:p>
          <a:p>
            <a:pPr indent="0" lvl="0" marL="0" marR="290195" rtl="0" algn="l">
              <a:lnSpc>
                <a:spcPct val="114999"/>
              </a:lnSpc>
              <a:spcBef>
                <a:spcPts val="0"/>
              </a:spcBef>
              <a:spcAft>
                <a:spcPts val="0"/>
              </a:spcAft>
              <a:buNone/>
            </a:pPr>
            <a:r>
              <a:t/>
            </a:r>
            <a:endParaRPr sz="2200">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5" name="Shape 155"/>
        <p:cNvGrpSpPr/>
        <p:nvPr/>
      </p:nvGrpSpPr>
      <p:grpSpPr>
        <a:xfrm>
          <a:off x="0" y="0"/>
          <a:ext cx="0" cy="0"/>
          <a:chOff x="0" y="0"/>
          <a:chExt cx="0" cy="0"/>
        </a:xfrm>
      </p:grpSpPr>
      <p:pic>
        <p:nvPicPr>
          <p:cNvPr id="156" name="Google Shape;156;p1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57" name="Google Shape;157;p11"/>
          <p:cNvSpPr txBox="1"/>
          <p:nvPr/>
        </p:nvSpPr>
        <p:spPr>
          <a:xfrm>
            <a:off x="259325" y="542668"/>
            <a:ext cx="11660505" cy="5262245"/>
          </a:xfrm>
          <a:prstGeom prst="rect">
            <a:avLst/>
          </a:prstGeom>
          <a:noFill/>
          <a:ln>
            <a:noFill/>
          </a:ln>
        </p:spPr>
        <p:txBody>
          <a:bodyPr anchorCtr="0" anchor="t" bIns="0" lIns="0" spcFirstLastPara="1" rIns="0" wrap="square" tIns="219700">
            <a:spAutoFit/>
          </a:bodyPr>
          <a:lstStyle/>
          <a:p>
            <a:pPr indent="0" lvl="0" marL="12700" rtl="0" algn="l">
              <a:lnSpc>
                <a:spcPct val="100000"/>
              </a:lnSpc>
              <a:spcBef>
                <a:spcPts val="0"/>
              </a:spcBef>
              <a:spcAft>
                <a:spcPts val="0"/>
              </a:spcAft>
              <a:buNone/>
            </a:pPr>
            <a:r>
              <a:rPr b="1" lang="en-US" sz="2400">
                <a:solidFill>
                  <a:srgbClr val="0B5394"/>
                </a:solidFill>
                <a:latin typeface="Times New Roman"/>
                <a:ea typeface="Times New Roman"/>
                <a:cs typeface="Times New Roman"/>
                <a:sym typeface="Times New Roman"/>
              </a:rPr>
              <a:t>Personalized Interventions and Recommendations:</a:t>
            </a:r>
            <a:endParaRPr sz="2400">
              <a:latin typeface="Times New Roman"/>
              <a:ea typeface="Times New Roman"/>
              <a:cs typeface="Times New Roman"/>
              <a:sym typeface="Times New Roman"/>
            </a:endParaRPr>
          </a:p>
          <a:p>
            <a:pPr indent="-412750" lvl="0" marL="469900" marR="5080" rtl="0" algn="l">
              <a:lnSpc>
                <a:spcPct val="114999"/>
              </a:lnSpc>
              <a:spcBef>
                <a:spcPts val="1200"/>
              </a:spcBef>
              <a:spcAft>
                <a:spcPts val="0"/>
              </a:spcAft>
              <a:buSzPts val="2400"/>
              <a:buFont typeface="Times New Roman"/>
              <a:buChar char="●"/>
            </a:pPr>
            <a:r>
              <a:rPr b="1" lang="en-US" sz="2400">
                <a:latin typeface="Times New Roman"/>
                <a:ea typeface="Times New Roman"/>
                <a:cs typeface="Times New Roman"/>
                <a:sym typeface="Times New Roman"/>
              </a:rPr>
              <a:t>AI-Driven Support</a:t>
            </a:r>
            <a:r>
              <a:rPr lang="en-US" sz="2400">
                <a:latin typeface="Times New Roman"/>
                <a:ea typeface="Times New Roman"/>
                <a:cs typeface="Times New Roman"/>
                <a:sym typeface="Times New Roman"/>
              </a:rPr>
              <a:t>: The platform recommends personalized interventions (e.g., relaxation games) based on real-time mood and predictions.</a:t>
            </a:r>
            <a:endParaRPr sz="2400">
              <a:latin typeface="Times New Roman"/>
              <a:ea typeface="Times New Roman"/>
              <a:cs typeface="Times New Roman"/>
              <a:sym typeface="Times New Roman"/>
            </a:endParaRPr>
          </a:p>
          <a:p>
            <a:pPr indent="-412750" lvl="0" marL="469900" marR="33655" rtl="0" algn="l">
              <a:lnSpc>
                <a:spcPct val="114999"/>
              </a:lnSpc>
              <a:spcBef>
                <a:spcPts val="0"/>
              </a:spcBef>
              <a:spcAft>
                <a:spcPts val="0"/>
              </a:spcAft>
              <a:buSzPts val="2400"/>
              <a:buFont typeface="Times New Roman"/>
              <a:buChar char="●"/>
            </a:pPr>
            <a:r>
              <a:rPr b="1" lang="en-US" sz="2400">
                <a:latin typeface="Times New Roman"/>
                <a:ea typeface="Times New Roman"/>
                <a:cs typeface="Times New Roman"/>
                <a:sym typeface="Times New Roman"/>
              </a:rPr>
              <a:t>Relaxation	Games</a:t>
            </a:r>
            <a:r>
              <a:rPr lang="en-US" sz="2400">
                <a:latin typeface="Times New Roman"/>
                <a:ea typeface="Times New Roman"/>
                <a:cs typeface="Times New Roman"/>
                <a:sym typeface="Times New Roman"/>
              </a:rPr>
              <a:t>:	Interactive	games	are	suggested	to	alleviate	stress,	tailored	to	the student's mood.</a:t>
            </a:r>
            <a:endParaRPr sz="2400">
              <a:latin typeface="Times New Roman"/>
              <a:ea typeface="Times New Roman"/>
              <a:cs typeface="Times New Roman"/>
              <a:sym typeface="Times New Roman"/>
            </a:endParaRPr>
          </a:p>
          <a:p>
            <a:pPr indent="-412750" lvl="0" marL="469900" marR="44450" rtl="0" algn="l">
              <a:lnSpc>
                <a:spcPct val="114999"/>
              </a:lnSpc>
              <a:spcBef>
                <a:spcPts val="0"/>
              </a:spcBef>
              <a:spcAft>
                <a:spcPts val="0"/>
              </a:spcAft>
              <a:buSzPts val="2400"/>
              <a:buFont typeface="Times New Roman"/>
              <a:buChar char="●"/>
            </a:pPr>
            <a:r>
              <a:rPr b="1" lang="en-US" sz="2400">
                <a:latin typeface="Times New Roman"/>
                <a:ea typeface="Times New Roman"/>
                <a:cs typeface="Times New Roman"/>
                <a:sym typeface="Times New Roman"/>
              </a:rPr>
              <a:t>Continuous	Feedback	Loop</a:t>
            </a:r>
            <a:r>
              <a:rPr lang="en-US" sz="2400">
                <a:latin typeface="Times New Roman"/>
                <a:ea typeface="Times New Roman"/>
                <a:cs typeface="Times New Roman"/>
                <a:sym typeface="Times New Roman"/>
              </a:rPr>
              <a:t>:	Real-time	emotion	monitoring	adjusts	interventions	as needed.</a:t>
            </a:r>
            <a:endParaRPr sz="2400">
              <a:latin typeface="Times New Roman"/>
              <a:ea typeface="Times New Roman"/>
              <a:cs typeface="Times New Roman"/>
              <a:sym typeface="Times New Roman"/>
            </a:endParaRPr>
          </a:p>
          <a:p>
            <a:pPr indent="0" lvl="0" marL="12700" rtl="0" algn="l">
              <a:lnSpc>
                <a:spcPct val="100000"/>
              </a:lnSpc>
              <a:spcBef>
                <a:spcPts val="1635"/>
              </a:spcBef>
              <a:spcAft>
                <a:spcPts val="0"/>
              </a:spcAft>
              <a:buNone/>
            </a:pPr>
            <a:r>
              <a:rPr b="1" lang="en-US" sz="2400">
                <a:solidFill>
                  <a:srgbClr val="0B5394"/>
                </a:solidFill>
                <a:latin typeface="Times New Roman"/>
                <a:ea typeface="Times New Roman"/>
                <a:cs typeface="Times New Roman"/>
                <a:sym typeface="Times New Roman"/>
              </a:rPr>
              <a:t>Cloud Infrastructure and Deployment:</a:t>
            </a:r>
            <a:endParaRPr sz="2400">
              <a:latin typeface="Times New Roman"/>
              <a:ea typeface="Times New Roman"/>
              <a:cs typeface="Times New Roman"/>
              <a:sym typeface="Times New Roman"/>
            </a:endParaRPr>
          </a:p>
          <a:p>
            <a:pPr indent="-412750" lvl="0" marL="469900" marR="18415" rtl="0" algn="just">
              <a:lnSpc>
                <a:spcPct val="114999"/>
              </a:lnSpc>
              <a:spcBef>
                <a:spcPts val="1200"/>
              </a:spcBef>
              <a:spcAft>
                <a:spcPts val="0"/>
              </a:spcAft>
              <a:buSzPts val="2400"/>
              <a:buFont typeface="Times New Roman"/>
              <a:buChar char="●"/>
            </a:pPr>
            <a:r>
              <a:rPr b="1" lang="en-US" sz="2400">
                <a:latin typeface="Times New Roman"/>
                <a:ea typeface="Times New Roman"/>
                <a:cs typeface="Times New Roman"/>
                <a:sym typeface="Times New Roman"/>
              </a:rPr>
              <a:t>Cloud-Based Deployment </a:t>
            </a:r>
            <a:r>
              <a:rPr lang="en-US" sz="2400">
                <a:latin typeface="Times New Roman"/>
                <a:ea typeface="Times New Roman"/>
                <a:cs typeface="Times New Roman"/>
                <a:sym typeface="Times New Roman"/>
              </a:rPr>
              <a:t>- The platform will be fully deployed on the cloud, utilizing Amazon Web Services (AWS) to manage its infrastructure and functionality for seamless performance and scalability.</a:t>
            </a:r>
            <a:endParaRPr sz="24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1" name="Shape 161"/>
        <p:cNvGrpSpPr/>
        <p:nvPr/>
      </p:nvGrpSpPr>
      <p:grpSpPr>
        <a:xfrm>
          <a:off x="0" y="0"/>
          <a:ext cx="0" cy="0"/>
          <a:chOff x="0" y="0"/>
          <a:chExt cx="0" cy="0"/>
        </a:xfrm>
      </p:grpSpPr>
      <p:pic>
        <p:nvPicPr>
          <p:cNvPr id="162" name="Google Shape;162;p12"/>
          <p:cNvPicPr preferRelativeResize="0"/>
          <p:nvPr/>
        </p:nvPicPr>
        <p:blipFill rotWithShape="1">
          <a:blip r:embed="rId3">
            <a:alphaModFix/>
          </a:blip>
          <a:srcRect b="0" l="0" r="0" t="0"/>
          <a:stretch/>
        </p:blipFill>
        <p:spPr>
          <a:xfrm>
            <a:off x="0" y="0"/>
            <a:ext cx="12049126" cy="6858000"/>
          </a:xfrm>
          <a:prstGeom prst="rect">
            <a:avLst/>
          </a:prstGeom>
          <a:noFill/>
          <a:ln>
            <a:noFill/>
          </a:ln>
        </p:spPr>
      </p:pic>
      <p:pic>
        <p:nvPicPr>
          <p:cNvPr id="163" name="Google Shape;163;p12"/>
          <p:cNvPicPr preferRelativeResize="0"/>
          <p:nvPr/>
        </p:nvPicPr>
        <p:blipFill rotWithShape="1">
          <a:blip r:embed="rId4">
            <a:alphaModFix/>
          </a:blip>
          <a:srcRect b="0" l="0" r="0" t="0"/>
          <a:stretch/>
        </p:blipFill>
        <p:spPr>
          <a:xfrm>
            <a:off x="642575" y="250025"/>
            <a:ext cx="6298774" cy="66079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g324575075da_0_0"/>
          <p:cNvPicPr preferRelativeResize="0"/>
          <p:nvPr/>
        </p:nvPicPr>
        <p:blipFill>
          <a:blip r:embed="rId3">
            <a:alphaModFix/>
          </a:blip>
          <a:stretch>
            <a:fillRect/>
          </a:stretch>
        </p:blipFill>
        <p:spPr>
          <a:xfrm>
            <a:off x="426250" y="1030725"/>
            <a:ext cx="4086224" cy="4615130"/>
          </a:xfrm>
          <a:prstGeom prst="rect">
            <a:avLst/>
          </a:prstGeom>
          <a:noFill/>
          <a:ln>
            <a:noFill/>
          </a:ln>
        </p:spPr>
      </p:pic>
      <p:sp>
        <p:nvSpPr>
          <p:cNvPr id="169" name="Google Shape;169;g324575075da_0_0"/>
          <p:cNvSpPr txBox="1"/>
          <p:nvPr/>
        </p:nvSpPr>
        <p:spPr>
          <a:xfrm>
            <a:off x="833425" y="5786450"/>
            <a:ext cx="3000000" cy="708000"/>
          </a:xfrm>
          <a:prstGeom prst="rect">
            <a:avLst/>
          </a:prstGeom>
          <a:noFill/>
          <a:ln>
            <a:noFill/>
          </a:ln>
        </p:spPr>
        <p:txBody>
          <a:bodyPr anchorCtr="0" anchor="t" bIns="91425" lIns="91425" spcFirstLastPara="1" rIns="91425" wrap="square" tIns="91425">
            <a:spAutoFit/>
          </a:bodyPr>
          <a:lstStyle/>
          <a:p>
            <a:pPr indent="0" lvl="0" marL="12700" rtl="0" algn="just">
              <a:spcBef>
                <a:spcPts val="0"/>
              </a:spcBef>
              <a:spcAft>
                <a:spcPts val="0"/>
              </a:spcAft>
              <a:buNone/>
            </a:pPr>
            <a:r>
              <a:rPr b="1" lang="en-US" sz="1700">
                <a:solidFill>
                  <a:schemeClr val="dk1"/>
                </a:solidFill>
                <a:latin typeface="Times New Roman"/>
                <a:ea typeface="Times New Roman"/>
                <a:cs typeface="Times New Roman"/>
                <a:sym typeface="Times New Roman"/>
              </a:rPr>
              <a:t>Facial Emotion Recognition for Real-Time Mood Tracking</a:t>
            </a:r>
            <a:endParaRPr sz="1500">
              <a:solidFill>
                <a:schemeClr val="dk1"/>
              </a:solidFill>
            </a:endParaRPr>
          </a:p>
        </p:txBody>
      </p:sp>
      <p:pic>
        <p:nvPicPr>
          <p:cNvPr id="170" name="Google Shape;170;g324575075da_0_0"/>
          <p:cNvPicPr preferRelativeResize="0"/>
          <p:nvPr/>
        </p:nvPicPr>
        <p:blipFill>
          <a:blip r:embed="rId4">
            <a:alphaModFix/>
          </a:blip>
          <a:stretch>
            <a:fillRect/>
          </a:stretch>
        </p:blipFill>
        <p:spPr>
          <a:xfrm>
            <a:off x="6151137" y="707450"/>
            <a:ext cx="2513849" cy="2347900"/>
          </a:xfrm>
          <a:prstGeom prst="rect">
            <a:avLst/>
          </a:prstGeom>
          <a:noFill/>
          <a:ln>
            <a:noFill/>
          </a:ln>
        </p:spPr>
      </p:pic>
      <p:pic>
        <p:nvPicPr>
          <p:cNvPr id="171" name="Google Shape;171;g324575075da_0_0"/>
          <p:cNvPicPr preferRelativeResize="0"/>
          <p:nvPr/>
        </p:nvPicPr>
        <p:blipFill>
          <a:blip r:embed="rId5">
            <a:alphaModFix/>
          </a:blip>
          <a:stretch>
            <a:fillRect/>
          </a:stretch>
        </p:blipFill>
        <p:spPr>
          <a:xfrm>
            <a:off x="8863050" y="707450"/>
            <a:ext cx="2677825" cy="2347901"/>
          </a:xfrm>
          <a:prstGeom prst="rect">
            <a:avLst/>
          </a:prstGeom>
          <a:noFill/>
          <a:ln>
            <a:noFill/>
          </a:ln>
        </p:spPr>
      </p:pic>
      <p:sp>
        <p:nvSpPr>
          <p:cNvPr id="172" name="Google Shape;172;g324575075da_0_0"/>
          <p:cNvSpPr txBox="1"/>
          <p:nvPr/>
        </p:nvSpPr>
        <p:spPr>
          <a:xfrm>
            <a:off x="7477125" y="3055350"/>
            <a:ext cx="3000000" cy="747300"/>
          </a:xfrm>
          <a:prstGeom prst="rect">
            <a:avLst/>
          </a:prstGeom>
          <a:noFill/>
          <a:ln>
            <a:noFill/>
          </a:ln>
        </p:spPr>
        <p:txBody>
          <a:bodyPr anchorCtr="0" anchor="t" bIns="91425" lIns="91425" spcFirstLastPara="1" rIns="91425" wrap="square" tIns="91425">
            <a:spAutoFit/>
          </a:bodyPr>
          <a:lstStyle/>
          <a:p>
            <a:pPr indent="0" lvl="0" marL="457200" marR="33655" rtl="0" algn="l">
              <a:lnSpc>
                <a:spcPct val="114999"/>
              </a:lnSpc>
              <a:spcBef>
                <a:spcPts val="0"/>
              </a:spcBef>
              <a:spcAft>
                <a:spcPts val="0"/>
              </a:spcAft>
              <a:buNone/>
            </a:pPr>
            <a:r>
              <a:rPr b="1" lang="en-US" sz="1700">
                <a:solidFill>
                  <a:schemeClr val="dk1"/>
                </a:solidFill>
                <a:latin typeface="Times New Roman"/>
                <a:ea typeface="Times New Roman"/>
                <a:cs typeface="Times New Roman"/>
                <a:sym typeface="Times New Roman"/>
              </a:rPr>
              <a:t>Personalized </a:t>
            </a:r>
            <a:r>
              <a:rPr b="1" lang="en-US" sz="1700">
                <a:solidFill>
                  <a:schemeClr val="dk1"/>
                </a:solidFill>
                <a:latin typeface="Times New Roman"/>
                <a:ea typeface="Times New Roman"/>
                <a:cs typeface="Times New Roman"/>
                <a:sym typeface="Times New Roman"/>
              </a:rPr>
              <a:t>Relaxation Games</a:t>
            </a:r>
            <a:endParaRPr sz="1700">
              <a:solidFill>
                <a:schemeClr val="dk1"/>
              </a:solidFill>
            </a:endParaRPr>
          </a:p>
        </p:txBody>
      </p:sp>
      <p:pic>
        <p:nvPicPr>
          <p:cNvPr id="173" name="Google Shape;173;g324575075da_0_0"/>
          <p:cNvPicPr preferRelativeResize="0"/>
          <p:nvPr/>
        </p:nvPicPr>
        <p:blipFill>
          <a:blip r:embed="rId6">
            <a:alphaModFix/>
          </a:blip>
          <a:stretch>
            <a:fillRect/>
          </a:stretch>
        </p:blipFill>
        <p:spPr>
          <a:xfrm>
            <a:off x="5965025" y="3831475"/>
            <a:ext cx="5667375" cy="2347901"/>
          </a:xfrm>
          <a:prstGeom prst="rect">
            <a:avLst/>
          </a:prstGeom>
          <a:noFill/>
          <a:ln>
            <a:noFill/>
          </a:ln>
        </p:spPr>
      </p:pic>
      <p:sp>
        <p:nvSpPr>
          <p:cNvPr id="174" name="Google Shape;174;g324575075da_0_0"/>
          <p:cNvSpPr txBox="1"/>
          <p:nvPr/>
        </p:nvSpPr>
        <p:spPr>
          <a:xfrm>
            <a:off x="7572375" y="6119825"/>
            <a:ext cx="3000000" cy="446400"/>
          </a:xfrm>
          <a:prstGeom prst="rect">
            <a:avLst/>
          </a:prstGeom>
          <a:noFill/>
          <a:ln>
            <a:noFill/>
          </a:ln>
        </p:spPr>
        <p:txBody>
          <a:bodyPr anchorCtr="0" anchor="t" bIns="91425" lIns="91425" spcFirstLastPara="1" rIns="91425" wrap="square" tIns="91425">
            <a:spAutoFit/>
          </a:bodyPr>
          <a:lstStyle/>
          <a:p>
            <a:pPr indent="0" lvl="0" marL="457200" rtl="0" algn="l">
              <a:spcBef>
                <a:spcPts val="395"/>
              </a:spcBef>
              <a:spcAft>
                <a:spcPts val="0"/>
              </a:spcAft>
              <a:buNone/>
            </a:pPr>
            <a:r>
              <a:rPr b="1" lang="en-US" sz="1700">
                <a:solidFill>
                  <a:schemeClr val="dk1"/>
                </a:solidFill>
                <a:latin typeface="Times New Roman"/>
                <a:ea typeface="Times New Roman"/>
                <a:cs typeface="Times New Roman"/>
                <a:sym typeface="Times New Roman"/>
              </a:rPr>
              <a:t>Pattern Learning</a:t>
            </a:r>
            <a:endParaRPr b="1" sz="1700"/>
          </a:p>
        </p:txBody>
      </p:sp>
      <p:sp>
        <p:nvSpPr>
          <p:cNvPr id="175" name="Google Shape;175;g324575075da_0_0"/>
          <p:cNvSpPr txBox="1"/>
          <p:nvPr/>
        </p:nvSpPr>
        <p:spPr>
          <a:xfrm>
            <a:off x="3486150" y="95250"/>
            <a:ext cx="4086300" cy="5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500">
                <a:solidFill>
                  <a:schemeClr val="dk1"/>
                </a:solidFill>
                <a:latin typeface="Times New Roman"/>
                <a:ea typeface="Times New Roman"/>
                <a:cs typeface="Times New Roman"/>
                <a:sym typeface="Times New Roman"/>
              </a:rPr>
              <a:t>FEATURES INTEGRATED</a:t>
            </a:r>
            <a:endParaRPr b="1" sz="2500">
              <a:solidFill>
                <a:schemeClr val="dk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9" name="Shape 179"/>
        <p:cNvGrpSpPr/>
        <p:nvPr/>
      </p:nvGrpSpPr>
      <p:grpSpPr>
        <a:xfrm>
          <a:off x="0" y="0"/>
          <a:ext cx="0" cy="0"/>
          <a:chOff x="0" y="0"/>
          <a:chExt cx="0" cy="0"/>
        </a:xfrm>
      </p:grpSpPr>
      <p:pic>
        <p:nvPicPr>
          <p:cNvPr id="180" name="Google Shape;180;p13">
            <a:hlinkClick r:id="rId3"/>
          </p:cNvPr>
          <p:cNvPicPr preferRelativeResize="0"/>
          <p:nvPr/>
        </p:nvPicPr>
        <p:blipFill rotWithShape="1">
          <a:blip r:embed="rId4">
            <a:alphaModFix/>
          </a:blip>
          <a:srcRect b="0" l="0" r="0" t="0"/>
          <a:stretch/>
        </p:blipFill>
        <p:spPr>
          <a:xfrm>
            <a:off x="152400" y="152400"/>
            <a:ext cx="11650134" cy="6553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4" name="Shape 184"/>
        <p:cNvGrpSpPr/>
        <p:nvPr/>
      </p:nvGrpSpPr>
      <p:grpSpPr>
        <a:xfrm>
          <a:off x="0" y="0"/>
          <a:ext cx="0" cy="0"/>
          <a:chOff x="0" y="0"/>
          <a:chExt cx="0" cy="0"/>
        </a:xfrm>
      </p:grpSpPr>
      <p:pic>
        <p:nvPicPr>
          <p:cNvPr id="185" name="Google Shape;185;p14"/>
          <p:cNvPicPr preferRelativeResize="0"/>
          <p:nvPr/>
        </p:nvPicPr>
        <p:blipFill rotWithShape="1">
          <a:blip r:embed="rId3">
            <a:alphaModFix/>
          </a:blip>
          <a:srcRect b="0" l="0" r="0" t="0"/>
          <a:stretch/>
        </p:blipFill>
        <p:spPr>
          <a:xfrm>
            <a:off x="6714435" y="1107750"/>
            <a:ext cx="2410239" cy="1441625"/>
          </a:xfrm>
          <a:prstGeom prst="rect">
            <a:avLst/>
          </a:prstGeom>
          <a:noFill/>
          <a:ln>
            <a:noFill/>
          </a:ln>
        </p:spPr>
      </p:pic>
      <p:pic>
        <p:nvPicPr>
          <p:cNvPr id="186" name="Google Shape;186;p14"/>
          <p:cNvPicPr preferRelativeResize="0"/>
          <p:nvPr/>
        </p:nvPicPr>
        <p:blipFill rotWithShape="1">
          <a:blip r:embed="rId4">
            <a:alphaModFix/>
          </a:blip>
          <a:srcRect b="0" l="0" r="0" t="0"/>
          <a:stretch/>
        </p:blipFill>
        <p:spPr>
          <a:xfrm>
            <a:off x="583950" y="1107752"/>
            <a:ext cx="2566502" cy="1441622"/>
          </a:xfrm>
          <a:prstGeom prst="rect">
            <a:avLst/>
          </a:prstGeom>
          <a:noFill/>
          <a:ln>
            <a:noFill/>
          </a:ln>
        </p:spPr>
      </p:pic>
      <p:pic>
        <p:nvPicPr>
          <p:cNvPr id="187" name="Google Shape;187;p14"/>
          <p:cNvPicPr preferRelativeResize="0"/>
          <p:nvPr/>
        </p:nvPicPr>
        <p:blipFill rotWithShape="1">
          <a:blip r:embed="rId5">
            <a:alphaModFix/>
          </a:blip>
          <a:srcRect b="0" l="0" r="0" t="0"/>
          <a:stretch/>
        </p:blipFill>
        <p:spPr>
          <a:xfrm>
            <a:off x="3572945" y="1176925"/>
            <a:ext cx="2566502" cy="1441625"/>
          </a:xfrm>
          <a:prstGeom prst="rect">
            <a:avLst/>
          </a:prstGeom>
          <a:noFill/>
          <a:ln>
            <a:noFill/>
          </a:ln>
        </p:spPr>
      </p:pic>
      <p:sp>
        <p:nvSpPr>
          <p:cNvPr id="188" name="Google Shape;188;p14"/>
          <p:cNvSpPr txBox="1"/>
          <p:nvPr/>
        </p:nvSpPr>
        <p:spPr>
          <a:xfrm>
            <a:off x="3160550" y="1695200"/>
            <a:ext cx="317500" cy="365760"/>
          </a:xfrm>
          <a:prstGeom prst="rect">
            <a:avLst/>
          </a:prstGeom>
          <a:solidFill>
            <a:srgbClr val="F9F9F9"/>
          </a:solidFill>
          <a:ln>
            <a:noFill/>
          </a:ln>
        </p:spPr>
        <p:txBody>
          <a:bodyPr anchorCtr="0" anchor="t" bIns="0" lIns="0" spcFirstLastPara="1" rIns="0" wrap="square" tIns="0">
            <a:spAutoFit/>
          </a:bodyPr>
          <a:lstStyle/>
          <a:p>
            <a:pPr indent="0" lvl="0" marL="0" rtl="0" algn="l">
              <a:lnSpc>
                <a:spcPct val="116041"/>
              </a:lnSpc>
              <a:spcBef>
                <a:spcPts val="0"/>
              </a:spcBef>
              <a:spcAft>
                <a:spcPts val="0"/>
              </a:spcAft>
              <a:buNone/>
            </a:pPr>
            <a:r>
              <a:rPr lang="en-US" sz="2400">
                <a:solidFill>
                  <a:srgbClr val="008080"/>
                </a:solidFill>
                <a:latin typeface="Times New Roman"/>
                <a:ea typeface="Times New Roman"/>
                <a:cs typeface="Times New Roman"/>
                <a:sym typeface="Times New Roman"/>
              </a:rPr>
              <a:t>→</a:t>
            </a:r>
            <a:endParaRPr sz="2400">
              <a:latin typeface="Times New Roman"/>
              <a:ea typeface="Times New Roman"/>
              <a:cs typeface="Times New Roman"/>
              <a:sym typeface="Times New Roman"/>
            </a:endParaRPr>
          </a:p>
        </p:txBody>
      </p:sp>
      <p:sp>
        <p:nvSpPr>
          <p:cNvPr id="189" name="Google Shape;189;p14"/>
          <p:cNvSpPr txBox="1"/>
          <p:nvPr/>
        </p:nvSpPr>
        <p:spPr>
          <a:xfrm>
            <a:off x="6291325" y="1695200"/>
            <a:ext cx="317500" cy="365760"/>
          </a:xfrm>
          <a:prstGeom prst="rect">
            <a:avLst/>
          </a:prstGeom>
          <a:solidFill>
            <a:srgbClr val="F9F9F9"/>
          </a:solidFill>
          <a:ln>
            <a:noFill/>
          </a:ln>
        </p:spPr>
        <p:txBody>
          <a:bodyPr anchorCtr="0" anchor="t" bIns="0" lIns="0" spcFirstLastPara="1" rIns="0" wrap="square" tIns="0">
            <a:spAutoFit/>
          </a:bodyPr>
          <a:lstStyle/>
          <a:p>
            <a:pPr indent="0" lvl="0" marL="0" rtl="0" algn="l">
              <a:lnSpc>
                <a:spcPct val="116041"/>
              </a:lnSpc>
              <a:spcBef>
                <a:spcPts val="0"/>
              </a:spcBef>
              <a:spcAft>
                <a:spcPts val="0"/>
              </a:spcAft>
              <a:buNone/>
            </a:pPr>
            <a:r>
              <a:rPr lang="en-US" sz="2400">
                <a:solidFill>
                  <a:srgbClr val="008080"/>
                </a:solidFill>
                <a:latin typeface="Times New Roman"/>
                <a:ea typeface="Times New Roman"/>
                <a:cs typeface="Times New Roman"/>
                <a:sym typeface="Times New Roman"/>
              </a:rPr>
              <a:t>→</a:t>
            </a:r>
            <a:endParaRPr sz="2400">
              <a:latin typeface="Times New Roman"/>
              <a:ea typeface="Times New Roman"/>
              <a:cs typeface="Times New Roman"/>
              <a:sym typeface="Times New Roman"/>
            </a:endParaRPr>
          </a:p>
        </p:txBody>
      </p:sp>
      <p:sp>
        <p:nvSpPr>
          <p:cNvPr id="190" name="Google Shape;190;p14"/>
          <p:cNvSpPr txBox="1"/>
          <p:nvPr>
            <p:ph type="title"/>
          </p:nvPr>
        </p:nvSpPr>
        <p:spPr>
          <a:xfrm>
            <a:off x="197275" y="1755"/>
            <a:ext cx="11797449" cy="1426487"/>
          </a:xfrm>
          <a:prstGeom prst="rect">
            <a:avLst/>
          </a:prstGeom>
          <a:noFill/>
          <a:ln>
            <a:noFill/>
          </a:ln>
        </p:spPr>
        <p:txBody>
          <a:bodyPr anchorCtr="0" anchor="t" bIns="0" lIns="0" spcFirstLastPara="1" rIns="0" wrap="square" tIns="85650">
            <a:spAutoFit/>
          </a:bodyPr>
          <a:lstStyle/>
          <a:p>
            <a:pPr indent="0" lvl="0" marL="145415" rtl="0" algn="l">
              <a:lnSpc>
                <a:spcPct val="100000"/>
              </a:lnSpc>
              <a:spcBef>
                <a:spcPts val="0"/>
              </a:spcBef>
              <a:spcAft>
                <a:spcPts val="0"/>
              </a:spcAft>
              <a:buNone/>
            </a:pPr>
            <a:r>
              <a:rPr lang="en-US"/>
              <a:t>Roadmap</a:t>
            </a:r>
            <a:endParaRPr/>
          </a:p>
        </p:txBody>
      </p:sp>
      <p:sp>
        <p:nvSpPr>
          <p:cNvPr id="191" name="Google Shape;191;p14"/>
          <p:cNvSpPr txBox="1"/>
          <p:nvPr/>
        </p:nvSpPr>
        <p:spPr>
          <a:xfrm>
            <a:off x="9210399" y="1695200"/>
            <a:ext cx="317500" cy="365760"/>
          </a:xfrm>
          <a:prstGeom prst="rect">
            <a:avLst/>
          </a:prstGeom>
          <a:solidFill>
            <a:srgbClr val="F9F9F9"/>
          </a:solidFill>
          <a:ln>
            <a:noFill/>
          </a:ln>
        </p:spPr>
        <p:txBody>
          <a:bodyPr anchorCtr="0" anchor="t" bIns="0" lIns="0" spcFirstLastPara="1" rIns="0" wrap="square" tIns="0">
            <a:spAutoFit/>
          </a:bodyPr>
          <a:lstStyle/>
          <a:p>
            <a:pPr indent="0" lvl="0" marL="0" rtl="0" algn="l">
              <a:lnSpc>
                <a:spcPct val="116041"/>
              </a:lnSpc>
              <a:spcBef>
                <a:spcPts val="0"/>
              </a:spcBef>
              <a:spcAft>
                <a:spcPts val="0"/>
              </a:spcAft>
              <a:buNone/>
            </a:pPr>
            <a:r>
              <a:rPr lang="en-US" sz="2400">
                <a:solidFill>
                  <a:srgbClr val="008080"/>
                </a:solidFill>
                <a:latin typeface="Times New Roman"/>
                <a:ea typeface="Times New Roman"/>
                <a:cs typeface="Times New Roman"/>
                <a:sym typeface="Times New Roman"/>
              </a:rPr>
              <a:t>→</a:t>
            </a:r>
            <a:endParaRPr sz="2400">
              <a:latin typeface="Times New Roman"/>
              <a:ea typeface="Times New Roman"/>
              <a:cs typeface="Times New Roman"/>
              <a:sym typeface="Times New Roman"/>
            </a:endParaRPr>
          </a:p>
        </p:txBody>
      </p:sp>
      <p:pic>
        <p:nvPicPr>
          <p:cNvPr id="192" name="Google Shape;192;p14"/>
          <p:cNvPicPr preferRelativeResize="0"/>
          <p:nvPr/>
        </p:nvPicPr>
        <p:blipFill rotWithShape="1">
          <a:blip r:embed="rId6">
            <a:alphaModFix/>
          </a:blip>
          <a:srcRect b="0" l="0" r="0" t="0"/>
          <a:stretch/>
        </p:blipFill>
        <p:spPr>
          <a:xfrm>
            <a:off x="9688224" y="1067699"/>
            <a:ext cx="2360125" cy="1481676"/>
          </a:xfrm>
          <a:prstGeom prst="rect">
            <a:avLst/>
          </a:prstGeom>
          <a:noFill/>
          <a:ln>
            <a:noFill/>
          </a:ln>
        </p:spPr>
      </p:pic>
      <p:pic>
        <p:nvPicPr>
          <p:cNvPr id="193" name="Google Shape;193;p14"/>
          <p:cNvPicPr preferRelativeResize="0"/>
          <p:nvPr/>
        </p:nvPicPr>
        <p:blipFill rotWithShape="1">
          <a:blip r:embed="rId7">
            <a:alphaModFix/>
          </a:blip>
          <a:srcRect b="0" l="0" r="0" t="0"/>
          <a:stretch/>
        </p:blipFill>
        <p:spPr>
          <a:xfrm>
            <a:off x="9688238" y="3042687"/>
            <a:ext cx="2360125" cy="1481660"/>
          </a:xfrm>
          <a:prstGeom prst="rect">
            <a:avLst/>
          </a:prstGeom>
          <a:noFill/>
          <a:ln>
            <a:noFill/>
          </a:ln>
        </p:spPr>
      </p:pic>
      <p:pic>
        <p:nvPicPr>
          <p:cNvPr id="194" name="Google Shape;194;p14"/>
          <p:cNvPicPr preferRelativeResize="0"/>
          <p:nvPr/>
        </p:nvPicPr>
        <p:blipFill rotWithShape="1">
          <a:blip r:embed="rId8">
            <a:alphaModFix/>
          </a:blip>
          <a:srcRect b="0" l="0" r="0" t="0"/>
          <a:stretch/>
        </p:blipFill>
        <p:spPr>
          <a:xfrm>
            <a:off x="6708724" y="3028150"/>
            <a:ext cx="2435998" cy="1498592"/>
          </a:xfrm>
          <a:prstGeom prst="rect">
            <a:avLst/>
          </a:prstGeom>
          <a:noFill/>
          <a:ln>
            <a:noFill/>
          </a:ln>
        </p:spPr>
      </p:pic>
      <p:sp>
        <p:nvSpPr>
          <p:cNvPr id="195" name="Google Shape;195;p14"/>
          <p:cNvSpPr/>
          <p:nvPr/>
        </p:nvSpPr>
        <p:spPr>
          <a:xfrm>
            <a:off x="9216225" y="3612465"/>
            <a:ext cx="304800" cy="365760"/>
          </a:xfrm>
          <a:custGeom>
            <a:rect b="b" l="l" r="r" t="t"/>
            <a:pathLst>
              <a:path extrusionOk="0" h="365760" w="304800">
                <a:moveTo>
                  <a:pt x="0" y="0"/>
                </a:moveTo>
                <a:lnTo>
                  <a:pt x="304800" y="0"/>
                </a:lnTo>
                <a:lnTo>
                  <a:pt x="304800" y="365759"/>
                </a:lnTo>
                <a:lnTo>
                  <a:pt x="0" y="365759"/>
                </a:lnTo>
                <a:lnTo>
                  <a:pt x="0" y="0"/>
                </a:lnTo>
                <a:close/>
              </a:path>
            </a:pathLst>
          </a:custGeom>
          <a:solidFill>
            <a:srgbClr val="F9F9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6" name="Google Shape;196;p14"/>
          <p:cNvSpPr txBox="1"/>
          <p:nvPr/>
        </p:nvSpPr>
        <p:spPr>
          <a:xfrm rot="10800000">
            <a:off x="9153099" y="3629955"/>
            <a:ext cx="431052" cy="304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US" sz="2400">
                <a:solidFill>
                  <a:srgbClr val="008080"/>
                </a:solidFill>
                <a:latin typeface="Times New Roman"/>
                <a:ea typeface="Times New Roman"/>
                <a:cs typeface="Times New Roman"/>
                <a:sym typeface="Times New Roman"/>
              </a:rPr>
              <a:t>→</a:t>
            </a:r>
            <a:endParaRPr sz="2400">
              <a:latin typeface="Times New Roman"/>
              <a:ea typeface="Times New Roman"/>
              <a:cs typeface="Times New Roman"/>
              <a:sym typeface="Times New Roman"/>
            </a:endParaRPr>
          </a:p>
        </p:txBody>
      </p:sp>
      <p:sp>
        <p:nvSpPr>
          <p:cNvPr id="197" name="Google Shape;197;p14"/>
          <p:cNvSpPr/>
          <p:nvPr/>
        </p:nvSpPr>
        <p:spPr>
          <a:xfrm>
            <a:off x="6264599" y="3629665"/>
            <a:ext cx="304800" cy="365760"/>
          </a:xfrm>
          <a:custGeom>
            <a:rect b="b" l="l" r="r" t="t"/>
            <a:pathLst>
              <a:path extrusionOk="0" h="365760" w="304800">
                <a:moveTo>
                  <a:pt x="0" y="0"/>
                </a:moveTo>
                <a:lnTo>
                  <a:pt x="304800" y="0"/>
                </a:lnTo>
                <a:lnTo>
                  <a:pt x="304800" y="365759"/>
                </a:lnTo>
                <a:lnTo>
                  <a:pt x="0" y="365759"/>
                </a:lnTo>
                <a:lnTo>
                  <a:pt x="0" y="0"/>
                </a:lnTo>
                <a:close/>
              </a:path>
            </a:pathLst>
          </a:custGeom>
          <a:solidFill>
            <a:srgbClr val="F9F9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8" name="Google Shape;198;p14"/>
          <p:cNvSpPr txBox="1"/>
          <p:nvPr/>
        </p:nvSpPr>
        <p:spPr>
          <a:xfrm rot="10800000">
            <a:off x="6201473" y="3647155"/>
            <a:ext cx="431052" cy="304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US" sz="2400">
                <a:solidFill>
                  <a:srgbClr val="008080"/>
                </a:solidFill>
                <a:latin typeface="Times New Roman"/>
                <a:ea typeface="Times New Roman"/>
                <a:cs typeface="Times New Roman"/>
                <a:sym typeface="Times New Roman"/>
              </a:rPr>
              <a:t>→</a:t>
            </a:r>
            <a:endParaRPr sz="2400">
              <a:latin typeface="Times New Roman"/>
              <a:ea typeface="Times New Roman"/>
              <a:cs typeface="Times New Roman"/>
              <a:sym typeface="Times New Roman"/>
            </a:endParaRPr>
          </a:p>
        </p:txBody>
      </p:sp>
      <p:pic>
        <p:nvPicPr>
          <p:cNvPr id="199" name="Google Shape;199;p14"/>
          <p:cNvPicPr preferRelativeResize="0"/>
          <p:nvPr/>
        </p:nvPicPr>
        <p:blipFill rotWithShape="1">
          <a:blip r:embed="rId9">
            <a:alphaModFix/>
          </a:blip>
          <a:srcRect b="0" l="0" r="0" t="0"/>
          <a:stretch/>
        </p:blipFill>
        <p:spPr>
          <a:xfrm>
            <a:off x="3605350" y="3061999"/>
            <a:ext cx="2566502" cy="1449804"/>
          </a:xfrm>
          <a:prstGeom prst="rect">
            <a:avLst/>
          </a:prstGeom>
          <a:noFill/>
          <a:ln>
            <a:noFill/>
          </a:ln>
        </p:spPr>
      </p:pic>
      <p:pic>
        <p:nvPicPr>
          <p:cNvPr id="200" name="Google Shape;200;p14"/>
          <p:cNvPicPr preferRelativeResize="0"/>
          <p:nvPr/>
        </p:nvPicPr>
        <p:blipFill rotWithShape="1">
          <a:blip r:embed="rId10">
            <a:alphaModFix/>
          </a:blip>
          <a:srcRect b="0" l="0" r="0" t="0"/>
          <a:stretch/>
        </p:blipFill>
        <p:spPr>
          <a:xfrm>
            <a:off x="570974" y="2982724"/>
            <a:ext cx="2435998" cy="1498601"/>
          </a:xfrm>
          <a:prstGeom prst="rect">
            <a:avLst/>
          </a:prstGeom>
          <a:noFill/>
          <a:ln>
            <a:noFill/>
          </a:ln>
        </p:spPr>
      </p:pic>
      <p:sp>
        <p:nvSpPr>
          <p:cNvPr id="201" name="Google Shape;201;p14"/>
          <p:cNvSpPr/>
          <p:nvPr/>
        </p:nvSpPr>
        <p:spPr>
          <a:xfrm>
            <a:off x="3062275" y="3682039"/>
            <a:ext cx="304800" cy="365760"/>
          </a:xfrm>
          <a:custGeom>
            <a:rect b="b" l="l" r="r" t="t"/>
            <a:pathLst>
              <a:path extrusionOk="0" h="365760" w="304800">
                <a:moveTo>
                  <a:pt x="0" y="0"/>
                </a:moveTo>
                <a:lnTo>
                  <a:pt x="304800" y="0"/>
                </a:lnTo>
                <a:lnTo>
                  <a:pt x="304800" y="365759"/>
                </a:lnTo>
                <a:lnTo>
                  <a:pt x="0" y="365759"/>
                </a:lnTo>
                <a:lnTo>
                  <a:pt x="0" y="0"/>
                </a:lnTo>
                <a:close/>
              </a:path>
            </a:pathLst>
          </a:custGeom>
          <a:solidFill>
            <a:srgbClr val="F9F9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2" name="Google Shape;202;p14"/>
          <p:cNvSpPr txBox="1"/>
          <p:nvPr/>
        </p:nvSpPr>
        <p:spPr>
          <a:xfrm rot="10800000">
            <a:off x="2999149" y="3699530"/>
            <a:ext cx="431052" cy="304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US" sz="2400">
                <a:solidFill>
                  <a:srgbClr val="008080"/>
                </a:solidFill>
                <a:latin typeface="Times New Roman"/>
                <a:ea typeface="Times New Roman"/>
                <a:cs typeface="Times New Roman"/>
                <a:sym typeface="Times New Roman"/>
              </a:rPr>
              <a:t>→</a:t>
            </a:r>
            <a:endParaRPr sz="2400">
              <a:latin typeface="Times New Roman"/>
              <a:ea typeface="Times New Roman"/>
              <a:cs typeface="Times New Roman"/>
              <a:sym typeface="Times New Roman"/>
            </a:endParaRPr>
          </a:p>
        </p:txBody>
      </p:sp>
      <p:sp>
        <p:nvSpPr>
          <p:cNvPr id="203" name="Google Shape;203;p14"/>
          <p:cNvSpPr/>
          <p:nvPr/>
        </p:nvSpPr>
        <p:spPr>
          <a:xfrm>
            <a:off x="10693865" y="2638949"/>
            <a:ext cx="365760" cy="304800"/>
          </a:xfrm>
          <a:custGeom>
            <a:rect b="b" l="l" r="r" t="t"/>
            <a:pathLst>
              <a:path extrusionOk="0" h="304800" w="365759">
                <a:moveTo>
                  <a:pt x="0" y="304800"/>
                </a:moveTo>
                <a:lnTo>
                  <a:pt x="0" y="0"/>
                </a:lnTo>
                <a:lnTo>
                  <a:pt x="365759" y="0"/>
                </a:lnTo>
                <a:lnTo>
                  <a:pt x="365759" y="304800"/>
                </a:lnTo>
                <a:lnTo>
                  <a:pt x="0" y="304800"/>
                </a:lnTo>
                <a:close/>
              </a:path>
            </a:pathLst>
          </a:custGeom>
          <a:solidFill>
            <a:srgbClr val="F9F9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4" name="Google Shape;204;p14"/>
          <p:cNvSpPr txBox="1"/>
          <p:nvPr/>
        </p:nvSpPr>
        <p:spPr>
          <a:xfrm rot="5400000">
            <a:off x="10707822" y="2608152"/>
            <a:ext cx="330200" cy="366395"/>
          </a:xfrm>
          <a:prstGeom prst="rect">
            <a:avLst/>
          </a:prstGeom>
          <a:noFill/>
          <a:ln>
            <a:noFill/>
          </a:ln>
        </p:spPr>
        <p:txBody>
          <a:bodyPr anchorCtr="0" anchor="t" bIns="0" lIns="0" spcFirstLastPara="1" rIns="0" wrap="square" tIns="0">
            <a:spAutoFit/>
          </a:bodyPr>
          <a:lstStyle/>
          <a:p>
            <a:pPr indent="0" lvl="0" marL="12700" rtl="0" algn="l">
              <a:lnSpc>
                <a:spcPct val="114791"/>
              </a:lnSpc>
              <a:spcBef>
                <a:spcPts val="0"/>
              </a:spcBef>
              <a:spcAft>
                <a:spcPts val="0"/>
              </a:spcAft>
              <a:buNone/>
            </a:pPr>
            <a:r>
              <a:rPr lang="en-US" sz="2400">
                <a:solidFill>
                  <a:srgbClr val="008080"/>
                </a:solidFill>
                <a:latin typeface="Times New Roman"/>
                <a:ea typeface="Times New Roman"/>
                <a:cs typeface="Times New Roman"/>
                <a:sym typeface="Times New Roman"/>
              </a:rPr>
              <a:t>→</a:t>
            </a:r>
            <a:endParaRPr sz="2400">
              <a:latin typeface="Times New Roman"/>
              <a:ea typeface="Times New Roman"/>
              <a:cs typeface="Times New Roman"/>
              <a:sym typeface="Times New Roman"/>
            </a:endParaRPr>
          </a:p>
        </p:txBody>
      </p:sp>
      <p:sp>
        <p:nvSpPr>
          <p:cNvPr id="205" name="Google Shape;205;p14"/>
          <p:cNvSpPr/>
          <p:nvPr/>
        </p:nvSpPr>
        <p:spPr>
          <a:xfrm>
            <a:off x="1638715" y="4557675"/>
            <a:ext cx="365760" cy="304800"/>
          </a:xfrm>
          <a:custGeom>
            <a:rect b="b" l="l" r="r" t="t"/>
            <a:pathLst>
              <a:path extrusionOk="0" h="304800" w="365760">
                <a:moveTo>
                  <a:pt x="0" y="304800"/>
                </a:moveTo>
                <a:lnTo>
                  <a:pt x="0" y="0"/>
                </a:lnTo>
                <a:lnTo>
                  <a:pt x="365759" y="0"/>
                </a:lnTo>
                <a:lnTo>
                  <a:pt x="365759" y="304800"/>
                </a:lnTo>
                <a:lnTo>
                  <a:pt x="0" y="304800"/>
                </a:lnTo>
                <a:close/>
              </a:path>
            </a:pathLst>
          </a:custGeom>
          <a:solidFill>
            <a:srgbClr val="F9F9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6" name="Google Shape;206;p14"/>
          <p:cNvSpPr txBox="1"/>
          <p:nvPr/>
        </p:nvSpPr>
        <p:spPr>
          <a:xfrm rot="5400000">
            <a:off x="1652673" y="4526878"/>
            <a:ext cx="330200" cy="366395"/>
          </a:xfrm>
          <a:prstGeom prst="rect">
            <a:avLst/>
          </a:prstGeom>
          <a:noFill/>
          <a:ln>
            <a:noFill/>
          </a:ln>
        </p:spPr>
        <p:txBody>
          <a:bodyPr anchorCtr="0" anchor="t" bIns="0" lIns="0" spcFirstLastPara="1" rIns="0" wrap="square" tIns="0">
            <a:spAutoFit/>
          </a:bodyPr>
          <a:lstStyle/>
          <a:p>
            <a:pPr indent="0" lvl="0" marL="12700" rtl="0" algn="l">
              <a:lnSpc>
                <a:spcPct val="114791"/>
              </a:lnSpc>
              <a:spcBef>
                <a:spcPts val="0"/>
              </a:spcBef>
              <a:spcAft>
                <a:spcPts val="0"/>
              </a:spcAft>
              <a:buNone/>
            </a:pPr>
            <a:r>
              <a:rPr lang="en-US" sz="2400">
                <a:solidFill>
                  <a:srgbClr val="008080"/>
                </a:solidFill>
                <a:latin typeface="Times New Roman"/>
                <a:ea typeface="Times New Roman"/>
                <a:cs typeface="Times New Roman"/>
                <a:sym typeface="Times New Roman"/>
              </a:rPr>
              <a:t>→</a:t>
            </a:r>
            <a:endParaRPr sz="2400">
              <a:latin typeface="Times New Roman"/>
              <a:ea typeface="Times New Roman"/>
              <a:cs typeface="Times New Roman"/>
              <a:sym typeface="Times New Roman"/>
            </a:endParaRPr>
          </a:p>
        </p:txBody>
      </p:sp>
      <p:pic>
        <p:nvPicPr>
          <p:cNvPr id="207" name="Google Shape;207;p14"/>
          <p:cNvPicPr preferRelativeResize="0"/>
          <p:nvPr/>
        </p:nvPicPr>
        <p:blipFill rotWithShape="1">
          <a:blip r:embed="rId11">
            <a:alphaModFix/>
          </a:blip>
          <a:srcRect b="0" l="0" r="0" t="0"/>
          <a:stretch/>
        </p:blipFill>
        <p:spPr>
          <a:xfrm>
            <a:off x="646850" y="4989674"/>
            <a:ext cx="2265400" cy="1429948"/>
          </a:xfrm>
          <a:prstGeom prst="rect">
            <a:avLst/>
          </a:prstGeom>
          <a:noFill/>
          <a:ln>
            <a:noFill/>
          </a:ln>
        </p:spPr>
      </p:pic>
      <p:pic>
        <p:nvPicPr>
          <p:cNvPr id="208" name="Google Shape;208;p14"/>
          <p:cNvPicPr preferRelativeResize="0"/>
          <p:nvPr/>
        </p:nvPicPr>
        <p:blipFill rotWithShape="1">
          <a:blip r:embed="rId12">
            <a:alphaModFix/>
          </a:blip>
          <a:srcRect b="0" l="0" r="0" t="0"/>
          <a:stretch/>
        </p:blipFill>
        <p:spPr>
          <a:xfrm>
            <a:off x="3634475" y="4989674"/>
            <a:ext cx="2410250" cy="1415049"/>
          </a:xfrm>
          <a:prstGeom prst="rect">
            <a:avLst/>
          </a:prstGeom>
          <a:noFill/>
          <a:ln>
            <a:noFill/>
          </a:ln>
        </p:spPr>
      </p:pic>
      <p:sp>
        <p:nvSpPr>
          <p:cNvPr id="209" name="Google Shape;209;p14"/>
          <p:cNvSpPr txBox="1"/>
          <p:nvPr/>
        </p:nvSpPr>
        <p:spPr>
          <a:xfrm>
            <a:off x="3092699" y="5635100"/>
            <a:ext cx="317500" cy="365760"/>
          </a:xfrm>
          <a:prstGeom prst="rect">
            <a:avLst/>
          </a:prstGeom>
          <a:solidFill>
            <a:srgbClr val="F9F9F9"/>
          </a:solidFill>
          <a:ln>
            <a:noFill/>
          </a:ln>
        </p:spPr>
        <p:txBody>
          <a:bodyPr anchorCtr="0" anchor="t" bIns="0" lIns="0" spcFirstLastPara="1" rIns="0" wrap="square" tIns="0">
            <a:spAutoFit/>
          </a:bodyPr>
          <a:lstStyle/>
          <a:p>
            <a:pPr indent="0" lvl="0" marL="0" rtl="0" algn="l">
              <a:lnSpc>
                <a:spcPct val="116041"/>
              </a:lnSpc>
              <a:spcBef>
                <a:spcPts val="0"/>
              </a:spcBef>
              <a:spcAft>
                <a:spcPts val="0"/>
              </a:spcAft>
              <a:buNone/>
            </a:pPr>
            <a:r>
              <a:rPr lang="en-US" sz="2400">
                <a:solidFill>
                  <a:srgbClr val="008080"/>
                </a:solidFill>
                <a:latin typeface="Times New Roman"/>
                <a:ea typeface="Times New Roman"/>
                <a:cs typeface="Times New Roman"/>
                <a:sym typeface="Times New Roman"/>
              </a:rPr>
              <a:t>→</a:t>
            </a:r>
            <a:endParaRPr sz="2400">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5"/>
          <p:cNvSpPr txBox="1"/>
          <p:nvPr>
            <p:ph type="title"/>
          </p:nvPr>
        </p:nvSpPr>
        <p:spPr>
          <a:xfrm>
            <a:off x="517250" y="432669"/>
            <a:ext cx="2780665" cy="65532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sz="4100">
                <a:solidFill>
                  <a:srgbClr val="424242"/>
                </a:solidFill>
              </a:rPr>
              <a:t>Conclusion</a:t>
            </a:r>
            <a:endParaRPr sz="4100"/>
          </a:p>
        </p:txBody>
      </p:sp>
      <p:sp>
        <p:nvSpPr>
          <p:cNvPr id="215" name="Google Shape;215;p15"/>
          <p:cNvSpPr txBox="1"/>
          <p:nvPr>
            <p:ph idx="1" type="body"/>
          </p:nvPr>
        </p:nvSpPr>
        <p:spPr>
          <a:xfrm>
            <a:off x="619199" y="1208138"/>
            <a:ext cx="10789920" cy="2040889"/>
          </a:xfrm>
          <a:prstGeom prst="rect">
            <a:avLst/>
          </a:prstGeom>
          <a:noFill/>
          <a:ln>
            <a:noFill/>
          </a:ln>
        </p:spPr>
        <p:txBody>
          <a:bodyPr anchorCtr="0" anchor="t" bIns="0" lIns="0" spcFirstLastPara="1" rIns="0" wrap="square" tIns="12700">
            <a:spAutoFit/>
          </a:bodyPr>
          <a:lstStyle/>
          <a:p>
            <a:pPr indent="0" lvl="0" marL="12700" marR="5080" rtl="0" algn="just">
              <a:lnSpc>
                <a:spcPct val="114999"/>
              </a:lnSpc>
              <a:spcBef>
                <a:spcPts val="0"/>
              </a:spcBef>
              <a:spcAft>
                <a:spcPts val="0"/>
              </a:spcAft>
              <a:buNone/>
            </a:pPr>
            <a:r>
              <a:rPr lang="en-US"/>
              <a:t>This AI-powered cloud platform delivers real-time emotional support to students helping reduce  stress  through  facial  emotion  recognition,  mood  prediction  and  personalized interventions like relaxation games. By leveraging AI and cloud technologies, it offers scalable, continuous feedback, ensuring students receive timely and tailored support to improve their mental well-being.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6"/>
          <p:cNvSpPr txBox="1"/>
          <p:nvPr/>
        </p:nvSpPr>
        <p:spPr>
          <a:xfrm>
            <a:off x="192299" y="721621"/>
            <a:ext cx="11890375" cy="5914390"/>
          </a:xfrm>
          <a:prstGeom prst="rect">
            <a:avLst/>
          </a:prstGeom>
          <a:noFill/>
          <a:ln>
            <a:noFill/>
          </a:ln>
        </p:spPr>
        <p:txBody>
          <a:bodyPr anchorCtr="0" anchor="t" bIns="0" lIns="0" spcFirstLastPara="1" rIns="0" wrap="square" tIns="12700">
            <a:spAutoFit/>
          </a:bodyPr>
          <a:lstStyle/>
          <a:p>
            <a:pPr indent="-95250" lvl="0" marL="12700" marR="250190" rtl="0" algn="l">
              <a:lnSpc>
                <a:spcPct val="114999"/>
              </a:lnSpc>
              <a:spcBef>
                <a:spcPts val="0"/>
              </a:spcBef>
              <a:spcAft>
                <a:spcPts val="0"/>
              </a:spcAft>
              <a:buClr>
                <a:srgbClr val="424242"/>
              </a:buClr>
              <a:buSzPts val="1500"/>
              <a:buFont typeface="Roboto"/>
              <a:buAutoNum type="arabicPeriod"/>
            </a:pPr>
            <a:r>
              <a:rPr lang="en-US" sz="1600">
                <a:solidFill>
                  <a:srgbClr val="424242"/>
                </a:solidFill>
                <a:latin typeface="Roboto"/>
                <a:ea typeface="Roboto"/>
                <a:cs typeface="Roboto"/>
                <a:sym typeface="Roboto"/>
              </a:rPr>
              <a:t>	Hu, J., Huang, Z., Li, J., Xu, L. and Zou, Y., 2024. Real-Time Classroom Behavior Analysis for Enhanced Engineering Education: An AI-Assisted Approach. International Journal of Computational Intelligence Systems, 17(1), p.167.</a:t>
            </a:r>
            <a:endParaRPr sz="1600">
              <a:latin typeface="Roboto"/>
              <a:ea typeface="Roboto"/>
              <a:cs typeface="Roboto"/>
              <a:sym typeface="Roboto"/>
            </a:endParaRPr>
          </a:p>
          <a:p>
            <a:pPr indent="-95250" lvl="0" marL="12700" marR="52705" rtl="0" algn="l">
              <a:lnSpc>
                <a:spcPct val="114999"/>
              </a:lnSpc>
              <a:spcBef>
                <a:spcPts val="0"/>
              </a:spcBef>
              <a:spcAft>
                <a:spcPts val="0"/>
              </a:spcAft>
              <a:buClr>
                <a:srgbClr val="424242"/>
              </a:buClr>
              <a:buSzPts val="1500"/>
              <a:buFont typeface="Roboto"/>
              <a:buAutoNum type="arabicPeriod"/>
            </a:pPr>
            <a:r>
              <a:rPr lang="en-US" sz="1600">
                <a:solidFill>
                  <a:srgbClr val="424242"/>
                </a:solidFill>
                <a:latin typeface="Roboto"/>
                <a:ea typeface="Roboto"/>
                <a:cs typeface="Roboto"/>
                <a:sym typeface="Roboto"/>
              </a:rPr>
              <a:t>	Angskun, J., Tipprasert, S. and Angskun, T., 2022. Big data analytics on social networks for real-time depression detection. Journal of Big Data, 9(1), p.69.</a:t>
            </a:r>
            <a:endParaRPr sz="1600">
              <a:latin typeface="Roboto"/>
              <a:ea typeface="Roboto"/>
              <a:cs typeface="Roboto"/>
              <a:sym typeface="Roboto"/>
            </a:endParaRPr>
          </a:p>
          <a:p>
            <a:pPr indent="-95250" lvl="0" marL="12700" marR="49530" rtl="0" algn="l">
              <a:lnSpc>
                <a:spcPct val="114999"/>
              </a:lnSpc>
              <a:spcBef>
                <a:spcPts val="0"/>
              </a:spcBef>
              <a:spcAft>
                <a:spcPts val="0"/>
              </a:spcAft>
              <a:buClr>
                <a:srgbClr val="424242"/>
              </a:buClr>
              <a:buSzPts val="1500"/>
              <a:buFont typeface="Roboto"/>
              <a:buAutoNum type="arabicPeriod"/>
            </a:pPr>
            <a:r>
              <a:rPr lang="en-US" sz="1600">
                <a:solidFill>
                  <a:srgbClr val="424242"/>
                </a:solidFill>
                <a:latin typeface="Roboto"/>
                <a:ea typeface="Roboto"/>
                <a:cs typeface="Roboto"/>
                <a:sym typeface="Roboto"/>
              </a:rPr>
              <a:t>	Navaz, A.N., Serhani, M.A., El Kassabi, H.T., Al-Qirim, N. and Ismail, H., 2021. Trends, technologies, and key challenges in smart and connected healthcare. Ieee Access, 9, pp.74044-74067.</a:t>
            </a:r>
            <a:endParaRPr sz="1600">
              <a:latin typeface="Roboto"/>
              <a:ea typeface="Roboto"/>
              <a:cs typeface="Roboto"/>
              <a:sym typeface="Roboto"/>
            </a:endParaRPr>
          </a:p>
          <a:p>
            <a:pPr indent="-95250" lvl="0" marL="12700" marR="436244" rtl="0" algn="l">
              <a:lnSpc>
                <a:spcPct val="114999"/>
              </a:lnSpc>
              <a:spcBef>
                <a:spcPts val="0"/>
              </a:spcBef>
              <a:spcAft>
                <a:spcPts val="0"/>
              </a:spcAft>
              <a:buClr>
                <a:srgbClr val="424242"/>
              </a:buClr>
              <a:buSzPts val="1500"/>
              <a:buFont typeface="Roboto"/>
              <a:buAutoNum type="arabicPeriod"/>
            </a:pPr>
            <a:r>
              <a:rPr lang="en-US" sz="1600">
                <a:solidFill>
                  <a:srgbClr val="424242"/>
                </a:solidFill>
                <a:latin typeface="Roboto"/>
                <a:ea typeface="Roboto"/>
                <a:cs typeface="Roboto"/>
                <a:sym typeface="Roboto"/>
              </a:rPr>
              <a:t>	Trabelsi, Z., Alnajjar, F., Parambil, M.M.A., Gochoo, M. and Ali, L., 2023. Real-time attention monitoring system for classroom: A deep learning approach for student’s behavior recognition. Big Data and Cognitive Computing, 7(1), p.48.</a:t>
            </a:r>
            <a:endParaRPr sz="1600">
              <a:latin typeface="Roboto"/>
              <a:ea typeface="Roboto"/>
              <a:cs typeface="Roboto"/>
              <a:sym typeface="Roboto"/>
            </a:endParaRPr>
          </a:p>
          <a:p>
            <a:pPr indent="-95250" lvl="0" marL="12700" marR="379095" rtl="0" algn="l">
              <a:lnSpc>
                <a:spcPct val="114999"/>
              </a:lnSpc>
              <a:spcBef>
                <a:spcPts val="0"/>
              </a:spcBef>
              <a:spcAft>
                <a:spcPts val="0"/>
              </a:spcAft>
              <a:buClr>
                <a:srgbClr val="424242"/>
              </a:buClr>
              <a:buSzPts val="1500"/>
              <a:buFont typeface="Roboto"/>
              <a:buAutoNum type="arabicPeriod"/>
            </a:pPr>
            <a:r>
              <a:rPr lang="en-US" sz="1600">
                <a:solidFill>
                  <a:srgbClr val="424242"/>
                </a:solidFill>
                <a:latin typeface="Roboto"/>
                <a:ea typeface="Roboto"/>
                <a:cs typeface="Roboto"/>
                <a:sym typeface="Roboto"/>
              </a:rPr>
              <a:t>	Lei, L., Li, J. and Li, W., 2023. Assessing the role of artificial intelligence in the mental healthcare of teachers and students. Soft Computing, pp.1-11.</a:t>
            </a:r>
            <a:endParaRPr sz="1600">
              <a:latin typeface="Roboto"/>
              <a:ea typeface="Roboto"/>
              <a:cs typeface="Roboto"/>
              <a:sym typeface="Roboto"/>
            </a:endParaRPr>
          </a:p>
          <a:p>
            <a:pPr indent="-95250" lvl="0" marL="12700" marR="349885" rtl="0" algn="l">
              <a:lnSpc>
                <a:spcPct val="114999"/>
              </a:lnSpc>
              <a:spcBef>
                <a:spcPts val="0"/>
              </a:spcBef>
              <a:spcAft>
                <a:spcPts val="0"/>
              </a:spcAft>
              <a:buClr>
                <a:srgbClr val="424242"/>
              </a:buClr>
              <a:buSzPts val="1500"/>
              <a:buFont typeface="Roboto"/>
              <a:buAutoNum type="arabicPeriod"/>
            </a:pPr>
            <a:r>
              <a:rPr lang="en-US" sz="1600">
                <a:solidFill>
                  <a:srgbClr val="424242"/>
                </a:solidFill>
                <a:latin typeface="Roboto"/>
                <a:ea typeface="Roboto"/>
                <a:cs typeface="Roboto"/>
                <a:sym typeface="Roboto"/>
              </a:rPr>
              <a:t>	Hasnine, M.N., Nguyen, H.T., Tran, T.T.T., Bui, H.T., Akçapınar, G. and Ueda, H., 2023. A real-time learning analytics dashboard for automatic detection of online learners’ affective states. Sensors, 23(9), p.4243.</a:t>
            </a:r>
            <a:endParaRPr sz="1600">
              <a:latin typeface="Roboto"/>
              <a:ea typeface="Roboto"/>
              <a:cs typeface="Roboto"/>
              <a:sym typeface="Roboto"/>
            </a:endParaRPr>
          </a:p>
          <a:p>
            <a:pPr indent="-95250" lvl="0" marL="12700" marR="5080" rtl="0" algn="l">
              <a:lnSpc>
                <a:spcPct val="114999"/>
              </a:lnSpc>
              <a:spcBef>
                <a:spcPts val="0"/>
              </a:spcBef>
              <a:spcAft>
                <a:spcPts val="0"/>
              </a:spcAft>
              <a:buClr>
                <a:srgbClr val="424242"/>
              </a:buClr>
              <a:buSzPts val="1500"/>
              <a:buFont typeface="Roboto"/>
              <a:buAutoNum type="arabicPeriod"/>
            </a:pPr>
            <a:r>
              <a:rPr lang="en-US" sz="1600">
                <a:solidFill>
                  <a:srgbClr val="424242"/>
                </a:solidFill>
                <a:latin typeface="Roboto"/>
                <a:ea typeface="Roboto"/>
                <a:cs typeface="Roboto"/>
                <a:sym typeface="Roboto"/>
              </a:rPr>
              <a:t>	Gupta, S., Kumar, P. and Tekchandani, R.K., 2023. Facial emotion recognition based real-time learner engagement detection system in online learning context using deep learning models. Multimedia Tools and Applications, 82(8), pp.11365-11394.</a:t>
            </a:r>
            <a:endParaRPr sz="1600">
              <a:latin typeface="Roboto"/>
              <a:ea typeface="Roboto"/>
              <a:cs typeface="Roboto"/>
              <a:sym typeface="Roboto"/>
            </a:endParaRPr>
          </a:p>
          <a:p>
            <a:pPr indent="-95250" lvl="0" marL="12700" marR="138430" rtl="0" algn="l">
              <a:lnSpc>
                <a:spcPct val="114999"/>
              </a:lnSpc>
              <a:spcBef>
                <a:spcPts val="0"/>
              </a:spcBef>
              <a:spcAft>
                <a:spcPts val="0"/>
              </a:spcAft>
              <a:buClr>
                <a:srgbClr val="424242"/>
              </a:buClr>
              <a:buSzPts val="1500"/>
              <a:buFont typeface="Roboto"/>
              <a:buAutoNum type="arabicPeriod"/>
            </a:pPr>
            <a:r>
              <a:rPr lang="en-US" sz="1600">
                <a:solidFill>
                  <a:srgbClr val="424242"/>
                </a:solidFill>
                <a:latin typeface="Roboto"/>
                <a:ea typeface="Roboto"/>
                <a:cs typeface="Roboto"/>
                <a:sym typeface="Roboto"/>
              </a:rPr>
              <a:t>	Dake, D.K. and Gyimah, E., 2023. Using sentiment analysis to evaluate qualitative students’ responses. Education and Information Technologies, 28(4), pp.4629-4647.</a:t>
            </a:r>
            <a:endParaRPr sz="1600">
              <a:latin typeface="Roboto"/>
              <a:ea typeface="Roboto"/>
              <a:cs typeface="Roboto"/>
              <a:sym typeface="Roboto"/>
            </a:endParaRPr>
          </a:p>
          <a:p>
            <a:pPr indent="-95250" lvl="0" marL="12700" marR="29209" rtl="0" algn="l">
              <a:lnSpc>
                <a:spcPct val="114999"/>
              </a:lnSpc>
              <a:spcBef>
                <a:spcPts val="0"/>
              </a:spcBef>
              <a:spcAft>
                <a:spcPts val="0"/>
              </a:spcAft>
              <a:buClr>
                <a:srgbClr val="424242"/>
              </a:buClr>
              <a:buSzPts val="1500"/>
              <a:buFont typeface="Roboto"/>
              <a:buAutoNum type="arabicPeriod"/>
            </a:pPr>
            <a:r>
              <a:rPr lang="en-US" sz="1600">
                <a:solidFill>
                  <a:srgbClr val="424242"/>
                </a:solidFill>
                <a:latin typeface="Roboto"/>
                <a:ea typeface="Roboto"/>
                <a:cs typeface="Roboto"/>
                <a:sym typeface="Roboto"/>
              </a:rPr>
              <a:t>	Sayed, W.S., Noeman, A.M., Abdellatif, A., Abdelrazek, M., Badawy, M.G., Hamed, A. and El-Tantawy, S., 2023. AI-based adaptive personalized content presentation and exercises navigation for an effective and engaging E-learning platform. Multimedia Tools and Applications, 82(3), pp.3303-3333.</a:t>
            </a:r>
            <a:endParaRPr sz="1600">
              <a:latin typeface="Roboto"/>
              <a:ea typeface="Roboto"/>
              <a:cs typeface="Roboto"/>
              <a:sym typeface="Roboto"/>
            </a:endParaRPr>
          </a:p>
          <a:p>
            <a:pPr indent="-279400" lvl="0" marL="292100" marR="504190" rtl="0" algn="l">
              <a:lnSpc>
                <a:spcPct val="114999"/>
              </a:lnSpc>
              <a:spcBef>
                <a:spcPts val="0"/>
              </a:spcBef>
              <a:spcAft>
                <a:spcPts val="0"/>
              </a:spcAft>
              <a:buClr>
                <a:srgbClr val="424242"/>
              </a:buClr>
              <a:buSzPts val="1500"/>
              <a:buFont typeface="Roboto"/>
              <a:buAutoNum type="arabicPeriod"/>
            </a:pPr>
            <a:r>
              <a:rPr lang="en-US" sz="1600">
                <a:solidFill>
                  <a:srgbClr val="424242"/>
                </a:solidFill>
                <a:latin typeface="Roboto"/>
                <a:ea typeface="Roboto"/>
                <a:cs typeface="Roboto"/>
                <a:sym typeface="Roboto"/>
              </a:rPr>
              <a:t>van der Lubbe, L.M., Gerritsen, C., Klein, M.C., Rodgers, R.F. and Hindriks, K.V., 2023. Experiences of Users with an Online Self-Guided Mental Health Training Program Using Gamification. Journal of Healthcare Informatics Research, 7(2), pp.141-168.</a:t>
            </a:r>
            <a:endParaRPr sz="1600">
              <a:latin typeface="Roboto"/>
              <a:ea typeface="Roboto"/>
              <a:cs typeface="Roboto"/>
              <a:sym typeface="Roboto"/>
            </a:endParaRPr>
          </a:p>
        </p:txBody>
      </p:sp>
      <p:sp>
        <p:nvSpPr>
          <p:cNvPr id="221" name="Google Shape;221;p16"/>
          <p:cNvSpPr txBox="1"/>
          <p:nvPr>
            <p:ph type="title"/>
          </p:nvPr>
        </p:nvSpPr>
        <p:spPr>
          <a:xfrm>
            <a:off x="220875" y="80619"/>
            <a:ext cx="2678430" cy="65532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sz="4100">
                <a:solidFill>
                  <a:srgbClr val="424242"/>
                </a:solidFill>
              </a:rPr>
              <a:t>References</a:t>
            </a:r>
            <a:endParaRPr sz="4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17"/>
          <p:cNvSpPr txBox="1"/>
          <p:nvPr>
            <p:ph type="title"/>
          </p:nvPr>
        </p:nvSpPr>
        <p:spPr>
          <a:xfrm>
            <a:off x="2713275" y="2803474"/>
            <a:ext cx="5328920" cy="11226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7200">
                <a:solidFill>
                  <a:srgbClr val="424242"/>
                </a:solidFill>
              </a:rPr>
              <a:t>THANK YOU</a:t>
            </a:r>
            <a:endParaRPr sz="7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2"/>
          <p:cNvSpPr txBox="1"/>
          <p:nvPr>
            <p:ph type="title"/>
          </p:nvPr>
        </p:nvSpPr>
        <p:spPr>
          <a:xfrm>
            <a:off x="1064781" y="2116198"/>
            <a:ext cx="9583420" cy="1792605"/>
          </a:xfrm>
          <a:prstGeom prst="rect">
            <a:avLst/>
          </a:prstGeom>
          <a:noFill/>
          <a:ln>
            <a:noFill/>
          </a:ln>
        </p:spPr>
        <p:txBody>
          <a:bodyPr anchorCtr="0" anchor="t" bIns="0" lIns="0" spcFirstLastPara="1" rIns="0" wrap="square" tIns="12050">
            <a:spAutoFit/>
          </a:bodyPr>
          <a:lstStyle/>
          <a:p>
            <a:pPr indent="0" lvl="0" marL="12065" marR="5080" rtl="0" algn="ctr">
              <a:lnSpc>
                <a:spcPct val="140500"/>
              </a:lnSpc>
              <a:spcBef>
                <a:spcPts val="0"/>
              </a:spcBef>
              <a:spcAft>
                <a:spcPts val="0"/>
              </a:spcAft>
              <a:buNone/>
            </a:pPr>
            <a:r>
              <a:rPr lang="en-US" sz="2750"/>
              <a:t>AI-Enhanced Cloud-Based Mental Health Support Platform for Students: Integrating Real-Time Mood Tracking, Personalized Interventions and Interactive Relaxation Games</a:t>
            </a:r>
            <a:endParaRPr sz="275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3"/>
          <p:cNvSpPr txBox="1"/>
          <p:nvPr>
            <p:ph type="title"/>
          </p:nvPr>
        </p:nvSpPr>
        <p:spPr>
          <a:xfrm>
            <a:off x="197275" y="1755"/>
            <a:ext cx="11797449" cy="1426487"/>
          </a:xfrm>
          <a:prstGeom prst="rect">
            <a:avLst/>
          </a:prstGeom>
          <a:noFill/>
          <a:ln>
            <a:noFill/>
          </a:ln>
        </p:spPr>
        <p:txBody>
          <a:bodyPr anchorCtr="0" anchor="t" bIns="0" lIns="0" spcFirstLastPara="1" rIns="0" wrap="square" tIns="682725">
            <a:spAutoFit/>
          </a:bodyPr>
          <a:lstStyle/>
          <a:p>
            <a:pPr indent="0" lvl="0" marL="726440" rtl="0" algn="l">
              <a:lnSpc>
                <a:spcPct val="100000"/>
              </a:lnSpc>
              <a:spcBef>
                <a:spcPts val="0"/>
              </a:spcBef>
              <a:spcAft>
                <a:spcPts val="0"/>
              </a:spcAft>
              <a:buNone/>
            </a:pPr>
            <a:r>
              <a:rPr lang="en-US" sz="4000">
                <a:solidFill>
                  <a:srgbClr val="424242"/>
                </a:solidFill>
                <a:latin typeface="Trebuchet MS"/>
                <a:ea typeface="Trebuchet MS"/>
                <a:cs typeface="Trebuchet MS"/>
                <a:sym typeface="Trebuchet MS"/>
              </a:rPr>
              <a:t>INDEX</a:t>
            </a:r>
            <a:endParaRPr sz="4000">
              <a:latin typeface="Trebuchet MS"/>
              <a:ea typeface="Trebuchet MS"/>
              <a:cs typeface="Trebuchet MS"/>
              <a:sym typeface="Trebuchet MS"/>
            </a:endParaRPr>
          </a:p>
        </p:txBody>
      </p:sp>
      <p:sp>
        <p:nvSpPr>
          <p:cNvPr id="71" name="Google Shape;71;p3"/>
          <p:cNvSpPr txBox="1"/>
          <p:nvPr/>
        </p:nvSpPr>
        <p:spPr>
          <a:xfrm>
            <a:off x="797923" y="1790065"/>
            <a:ext cx="3315335" cy="4183379"/>
          </a:xfrm>
          <a:prstGeom prst="rect">
            <a:avLst/>
          </a:prstGeom>
          <a:noFill/>
          <a:ln>
            <a:noFill/>
          </a:ln>
        </p:spPr>
        <p:txBody>
          <a:bodyPr anchorCtr="0" anchor="t" bIns="0" lIns="0" spcFirstLastPara="1" rIns="0" wrap="square" tIns="30475">
            <a:spAutoFit/>
          </a:bodyPr>
          <a:lstStyle/>
          <a:p>
            <a:pPr indent="-627380" lvl="0" marL="640080" rtl="0" algn="l">
              <a:lnSpc>
                <a:spcPct val="100000"/>
              </a:lnSpc>
              <a:spcBef>
                <a:spcPts val="0"/>
              </a:spcBef>
              <a:spcAft>
                <a:spcPts val="0"/>
              </a:spcAft>
              <a:buSzPts val="2500"/>
              <a:buFont typeface="Arial"/>
              <a:buAutoNum type="arabicParenR"/>
            </a:pPr>
            <a:r>
              <a:rPr lang="en-US" sz="2000">
                <a:latin typeface="Arial"/>
                <a:ea typeface="Arial"/>
                <a:cs typeface="Arial"/>
                <a:sym typeface="Arial"/>
              </a:rPr>
              <a:t>Abstract</a:t>
            </a:r>
            <a:endParaRPr sz="2000">
              <a:latin typeface="Arial"/>
              <a:ea typeface="Arial"/>
              <a:cs typeface="Arial"/>
              <a:sym typeface="Arial"/>
            </a:endParaRPr>
          </a:p>
          <a:p>
            <a:pPr indent="-627380" lvl="0" marL="640080" rtl="0" algn="l">
              <a:lnSpc>
                <a:spcPct val="100000"/>
              </a:lnSpc>
              <a:spcBef>
                <a:spcPts val="700"/>
              </a:spcBef>
              <a:spcAft>
                <a:spcPts val="0"/>
              </a:spcAft>
              <a:buSzPts val="2500"/>
              <a:buFont typeface="Arial"/>
              <a:buAutoNum type="arabicParenR"/>
            </a:pPr>
            <a:r>
              <a:rPr lang="en-US" sz="2000">
                <a:latin typeface="Arial"/>
                <a:ea typeface="Arial"/>
                <a:cs typeface="Arial"/>
                <a:sym typeface="Arial"/>
              </a:rPr>
              <a:t>Introduction</a:t>
            </a:r>
            <a:endParaRPr sz="2000">
              <a:latin typeface="Arial"/>
              <a:ea typeface="Arial"/>
              <a:cs typeface="Arial"/>
              <a:sym typeface="Arial"/>
            </a:endParaRPr>
          </a:p>
          <a:p>
            <a:pPr indent="-627380" lvl="0" marL="640080" rtl="0" algn="l">
              <a:lnSpc>
                <a:spcPct val="100000"/>
              </a:lnSpc>
              <a:spcBef>
                <a:spcPts val="700"/>
              </a:spcBef>
              <a:spcAft>
                <a:spcPts val="0"/>
              </a:spcAft>
              <a:buSzPts val="2500"/>
              <a:buFont typeface="Arial"/>
              <a:buAutoNum type="arabicParenR"/>
            </a:pPr>
            <a:r>
              <a:rPr lang="en-US" sz="2000">
                <a:latin typeface="Arial"/>
                <a:ea typeface="Arial"/>
                <a:cs typeface="Arial"/>
                <a:sym typeface="Arial"/>
              </a:rPr>
              <a:t>Literature Survey</a:t>
            </a:r>
            <a:endParaRPr sz="2000">
              <a:latin typeface="Arial"/>
              <a:ea typeface="Arial"/>
              <a:cs typeface="Arial"/>
              <a:sym typeface="Arial"/>
            </a:endParaRPr>
          </a:p>
          <a:p>
            <a:pPr indent="-627380" lvl="0" marL="640080" rtl="0" algn="l">
              <a:lnSpc>
                <a:spcPct val="100000"/>
              </a:lnSpc>
              <a:spcBef>
                <a:spcPts val="700"/>
              </a:spcBef>
              <a:spcAft>
                <a:spcPts val="0"/>
              </a:spcAft>
              <a:buSzPts val="2500"/>
              <a:buFont typeface="Arial"/>
              <a:buAutoNum type="arabicParenR"/>
            </a:pPr>
            <a:r>
              <a:rPr lang="en-US" sz="2000">
                <a:latin typeface="Arial"/>
                <a:ea typeface="Arial"/>
                <a:cs typeface="Arial"/>
                <a:sym typeface="Arial"/>
              </a:rPr>
              <a:t>Research Gap</a:t>
            </a:r>
            <a:endParaRPr sz="2000">
              <a:latin typeface="Arial"/>
              <a:ea typeface="Arial"/>
              <a:cs typeface="Arial"/>
              <a:sym typeface="Arial"/>
            </a:endParaRPr>
          </a:p>
          <a:p>
            <a:pPr indent="-627380" lvl="0" marL="640080" rtl="0" algn="l">
              <a:lnSpc>
                <a:spcPct val="100000"/>
              </a:lnSpc>
              <a:spcBef>
                <a:spcPts val="700"/>
              </a:spcBef>
              <a:spcAft>
                <a:spcPts val="0"/>
              </a:spcAft>
              <a:buSzPts val="2500"/>
              <a:buFont typeface="Arial"/>
              <a:buAutoNum type="arabicParenR"/>
            </a:pPr>
            <a:r>
              <a:rPr lang="en-US" sz="2000">
                <a:latin typeface="Arial"/>
                <a:ea typeface="Arial"/>
                <a:cs typeface="Arial"/>
                <a:sym typeface="Arial"/>
              </a:rPr>
              <a:t>Problem Statement</a:t>
            </a:r>
            <a:endParaRPr sz="2000">
              <a:latin typeface="Arial"/>
              <a:ea typeface="Arial"/>
              <a:cs typeface="Arial"/>
              <a:sym typeface="Arial"/>
            </a:endParaRPr>
          </a:p>
          <a:p>
            <a:pPr indent="-627380" lvl="0" marL="640080" rtl="0" algn="l">
              <a:lnSpc>
                <a:spcPct val="100000"/>
              </a:lnSpc>
              <a:spcBef>
                <a:spcPts val="700"/>
              </a:spcBef>
              <a:spcAft>
                <a:spcPts val="0"/>
              </a:spcAft>
              <a:buSzPts val="2500"/>
              <a:buFont typeface="Arial"/>
              <a:buAutoNum type="arabicParenR"/>
            </a:pPr>
            <a:r>
              <a:rPr lang="en-US" sz="2000">
                <a:latin typeface="Arial"/>
                <a:ea typeface="Arial"/>
                <a:cs typeface="Arial"/>
                <a:sym typeface="Arial"/>
              </a:rPr>
              <a:t>Proposed Methodology</a:t>
            </a:r>
            <a:endParaRPr sz="2000">
              <a:latin typeface="Arial"/>
              <a:ea typeface="Arial"/>
              <a:cs typeface="Arial"/>
              <a:sym typeface="Arial"/>
            </a:endParaRPr>
          </a:p>
          <a:p>
            <a:pPr indent="-627380" lvl="0" marL="640080" rtl="0" algn="l">
              <a:lnSpc>
                <a:spcPct val="100000"/>
              </a:lnSpc>
              <a:spcBef>
                <a:spcPts val="700"/>
              </a:spcBef>
              <a:spcAft>
                <a:spcPts val="0"/>
              </a:spcAft>
              <a:buSzPts val="2500"/>
              <a:buFont typeface="Arial"/>
              <a:buAutoNum type="arabicParenR"/>
            </a:pPr>
            <a:r>
              <a:rPr lang="en-US" sz="2000">
                <a:latin typeface="Arial"/>
                <a:ea typeface="Arial"/>
                <a:cs typeface="Arial"/>
                <a:sym typeface="Arial"/>
              </a:rPr>
              <a:t>Road Map</a:t>
            </a:r>
            <a:endParaRPr sz="2000">
              <a:latin typeface="Arial"/>
              <a:ea typeface="Arial"/>
              <a:cs typeface="Arial"/>
              <a:sym typeface="Arial"/>
            </a:endParaRPr>
          </a:p>
          <a:p>
            <a:pPr indent="-627380" lvl="0" marL="640080" rtl="0" algn="l">
              <a:lnSpc>
                <a:spcPct val="100000"/>
              </a:lnSpc>
              <a:spcBef>
                <a:spcPts val="700"/>
              </a:spcBef>
              <a:spcAft>
                <a:spcPts val="0"/>
              </a:spcAft>
              <a:buSzPts val="2500"/>
              <a:buFont typeface="Arial"/>
              <a:buAutoNum type="arabicParenR"/>
            </a:pPr>
            <a:r>
              <a:rPr lang="en-US" sz="2000">
                <a:latin typeface="Arial"/>
                <a:ea typeface="Arial"/>
                <a:cs typeface="Arial"/>
                <a:sym typeface="Arial"/>
              </a:rPr>
              <a:t>Conclusion</a:t>
            </a:r>
            <a:endParaRPr sz="2000">
              <a:latin typeface="Arial"/>
              <a:ea typeface="Arial"/>
              <a:cs typeface="Arial"/>
              <a:sym typeface="Arial"/>
            </a:endParaRPr>
          </a:p>
          <a:p>
            <a:pPr indent="-627380" lvl="0" marL="640080" rtl="0" algn="l">
              <a:lnSpc>
                <a:spcPct val="100000"/>
              </a:lnSpc>
              <a:spcBef>
                <a:spcPts val="700"/>
              </a:spcBef>
              <a:spcAft>
                <a:spcPts val="0"/>
              </a:spcAft>
              <a:buSzPts val="2500"/>
              <a:buFont typeface="Arial"/>
              <a:buAutoNum type="arabicParenR"/>
            </a:pPr>
            <a:r>
              <a:rPr lang="en-US" sz="2000">
                <a:latin typeface="Arial"/>
                <a:ea typeface="Arial"/>
                <a:cs typeface="Arial"/>
                <a:sym typeface="Arial"/>
              </a:rPr>
              <a:t>References</a:t>
            </a:r>
            <a:endParaRPr sz="2000">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4"/>
          <p:cNvSpPr txBox="1"/>
          <p:nvPr>
            <p:ph type="title"/>
          </p:nvPr>
        </p:nvSpPr>
        <p:spPr>
          <a:xfrm>
            <a:off x="197275" y="1755"/>
            <a:ext cx="11797449" cy="1426487"/>
          </a:xfrm>
          <a:prstGeom prst="rect">
            <a:avLst/>
          </a:prstGeom>
          <a:noFill/>
          <a:ln>
            <a:noFill/>
          </a:ln>
        </p:spPr>
        <p:txBody>
          <a:bodyPr anchorCtr="0" anchor="t" bIns="0" lIns="0" spcFirstLastPara="1" rIns="0" wrap="square" tIns="559700">
            <a:spAutoFit/>
          </a:bodyPr>
          <a:lstStyle/>
          <a:p>
            <a:pPr indent="0" lvl="0" marL="1059180" rtl="0" algn="l">
              <a:lnSpc>
                <a:spcPct val="100000"/>
              </a:lnSpc>
              <a:spcBef>
                <a:spcPts val="0"/>
              </a:spcBef>
              <a:spcAft>
                <a:spcPts val="0"/>
              </a:spcAft>
              <a:buNone/>
            </a:pPr>
            <a:r>
              <a:rPr lang="en-US" sz="5600">
                <a:solidFill>
                  <a:srgbClr val="C0781B"/>
                </a:solidFill>
              </a:rPr>
              <a:t>Abstract</a:t>
            </a:r>
            <a:endParaRPr sz="5600"/>
          </a:p>
        </p:txBody>
      </p:sp>
      <p:sp>
        <p:nvSpPr>
          <p:cNvPr id="77" name="Google Shape;77;p4"/>
          <p:cNvSpPr txBox="1"/>
          <p:nvPr/>
        </p:nvSpPr>
        <p:spPr>
          <a:xfrm>
            <a:off x="911225" y="1953217"/>
            <a:ext cx="10363200" cy="3787140"/>
          </a:xfrm>
          <a:prstGeom prst="rect">
            <a:avLst/>
          </a:prstGeom>
          <a:noFill/>
          <a:ln>
            <a:noFill/>
          </a:ln>
        </p:spPr>
        <p:txBody>
          <a:bodyPr anchorCtr="0" anchor="t" bIns="0" lIns="0" spcFirstLastPara="1" rIns="0" wrap="square" tIns="12700">
            <a:spAutoFit/>
          </a:bodyPr>
          <a:lstStyle/>
          <a:p>
            <a:pPr indent="0" lvl="0" marL="12700" marR="5080" rtl="0" algn="just">
              <a:lnSpc>
                <a:spcPct val="100000"/>
              </a:lnSpc>
              <a:spcBef>
                <a:spcPts val="0"/>
              </a:spcBef>
              <a:spcAft>
                <a:spcPts val="0"/>
              </a:spcAft>
              <a:buNone/>
            </a:pPr>
            <a:r>
              <a:rPr lang="en-US" sz="2400">
                <a:latin typeface="Times New Roman"/>
                <a:ea typeface="Times New Roman"/>
                <a:cs typeface="Times New Roman"/>
                <a:sym typeface="Times New Roman"/>
              </a:rPr>
              <a:t>This project aims to develop a cloud-based mental health support platform that integrates AI-driven real-time mood tracking with personalized interventions for students. Using emotion detection and predictive algorithms, the platform suggests interactive relaxation games to improve student's emotional well-being.</a:t>
            </a:r>
            <a:endParaRPr sz="2400">
              <a:latin typeface="Times New Roman"/>
              <a:ea typeface="Times New Roman"/>
              <a:cs typeface="Times New Roman"/>
              <a:sym typeface="Times New Roman"/>
            </a:endParaRPr>
          </a:p>
          <a:p>
            <a:pPr indent="0" lvl="0" marL="469900" rtl="0" algn="l">
              <a:lnSpc>
                <a:spcPct val="100000"/>
              </a:lnSpc>
              <a:spcBef>
                <a:spcPts val="1200"/>
              </a:spcBef>
              <a:spcAft>
                <a:spcPts val="0"/>
              </a:spcAft>
              <a:buNone/>
            </a:pPr>
            <a:r>
              <a:rPr b="1" lang="en-US" sz="2400">
                <a:latin typeface="Times New Roman"/>
                <a:ea typeface="Times New Roman"/>
                <a:cs typeface="Times New Roman"/>
                <a:sym typeface="Times New Roman"/>
              </a:rPr>
              <a:t>Key Components:</a:t>
            </a:r>
            <a:endParaRPr sz="2400">
              <a:latin typeface="Times New Roman"/>
              <a:ea typeface="Times New Roman"/>
              <a:cs typeface="Times New Roman"/>
              <a:sym typeface="Times New Roman"/>
            </a:endParaRPr>
          </a:p>
          <a:p>
            <a:pPr indent="-412114" lvl="0" marL="926464" rtl="0" algn="l">
              <a:lnSpc>
                <a:spcPct val="100000"/>
              </a:lnSpc>
              <a:spcBef>
                <a:spcPts val="1200"/>
              </a:spcBef>
              <a:spcAft>
                <a:spcPts val="0"/>
              </a:spcAft>
              <a:buSzPts val="2400"/>
              <a:buFont typeface="Times New Roman"/>
              <a:buChar char="○"/>
            </a:pPr>
            <a:r>
              <a:rPr lang="en-US" sz="2400">
                <a:latin typeface="Times New Roman"/>
                <a:ea typeface="Times New Roman"/>
                <a:cs typeface="Times New Roman"/>
                <a:sym typeface="Times New Roman"/>
              </a:rPr>
              <a:t>Real-time emotion tracking</a:t>
            </a:r>
            <a:endParaRPr sz="2400">
              <a:latin typeface="Times New Roman"/>
              <a:ea typeface="Times New Roman"/>
              <a:cs typeface="Times New Roman"/>
              <a:sym typeface="Times New Roman"/>
            </a:endParaRPr>
          </a:p>
          <a:p>
            <a:pPr indent="-412114" lvl="0" marL="926464" rtl="0" algn="l">
              <a:lnSpc>
                <a:spcPct val="100000"/>
              </a:lnSpc>
              <a:spcBef>
                <a:spcPts val="430"/>
              </a:spcBef>
              <a:spcAft>
                <a:spcPts val="0"/>
              </a:spcAft>
              <a:buSzPts val="2400"/>
              <a:buFont typeface="Times New Roman"/>
              <a:buChar char="○"/>
            </a:pPr>
            <a:r>
              <a:rPr lang="en-US" sz="2400">
                <a:latin typeface="Times New Roman"/>
                <a:ea typeface="Times New Roman"/>
                <a:cs typeface="Times New Roman"/>
                <a:sym typeface="Times New Roman"/>
              </a:rPr>
              <a:t>AI-based mood prediction</a:t>
            </a:r>
            <a:endParaRPr sz="2400">
              <a:latin typeface="Times New Roman"/>
              <a:ea typeface="Times New Roman"/>
              <a:cs typeface="Times New Roman"/>
              <a:sym typeface="Times New Roman"/>
            </a:endParaRPr>
          </a:p>
          <a:p>
            <a:pPr indent="-412114" lvl="0" marL="926464" rtl="0" algn="l">
              <a:lnSpc>
                <a:spcPct val="100000"/>
              </a:lnSpc>
              <a:spcBef>
                <a:spcPts val="430"/>
              </a:spcBef>
              <a:spcAft>
                <a:spcPts val="0"/>
              </a:spcAft>
              <a:buSzPts val="2400"/>
              <a:buFont typeface="Times New Roman"/>
              <a:buChar char="○"/>
            </a:pPr>
            <a:r>
              <a:rPr lang="en-US" sz="2400">
                <a:latin typeface="Times New Roman"/>
                <a:ea typeface="Times New Roman"/>
                <a:cs typeface="Times New Roman"/>
                <a:sym typeface="Times New Roman"/>
              </a:rPr>
              <a:t>Personalized support and recommendations</a:t>
            </a:r>
            <a:endParaRPr sz="2400">
              <a:latin typeface="Times New Roman"/>
              <a:ea typeface="Times New Roman"/>
              <a:cs typeface="Times New Roman"/>
              <a:sym typeface="Times New Roman"/>
            </a:endParaRPr>
          </a:p>
          <a:p>
            <a:pPr indent="-412114" lvl="0" marL="926464" rtl="0" algn="l">
              <a:lnSpc>
                <a:spcPct val="100000"/>
              </a:lnSpc>
              <a:spcBef>
                <a:spcPts val="434"/>
              </a:spcBef>
              <a:spcAft>
                <a:spcPts val="0"/>
              </a:spcAft>
              <a:buSzPts val="2400"/>
              <a:buFont typeface="Times New Roman"/>
              <a:buChar char="○"/>
            </a:pPr>
            <a:r>
              <a:rPr lang="en-US" sz="2400">
                <a:latin typeface="Times New Roman"/>
                <a:ea typeface="Times New Roman"/>
                <a:cs typeface="Times New Roman"/>
                <a:sym typeface="Times New Roman"/>
              </a:rPr>
              <a:t>Relaxation games integration</a:t>
            </a:r>
            <a:endParaRPr sz="24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5"/>
          <p:cNvSpPr txBox="1"/>
          <p:nvPr>
            <p:ph type="title"/>
          </p:nvPr>
        </p:nvSpPr>
        <p:spPr>
          <a:xfrm>
            <a:off x="197275" y="1755"/>
            <a:ext cx="11797449" cy="1426487"/>
          </a:xfrm>
          <a:prstGeom prst="rect">
            <a:avLst/>
          </a:prstGeom>
          <a:noFill/>
          <a:ln>
            <a:noFill/>
          </a:ln>
        </p:spPr>
        <p:txBody>
          <a:bodyPr anchorCtr="0" anchor="t" bIns="0" lIns="0" spcFirstLastPara="1" rIns="0" wrap="square" tIns="545425">
            <a:spAutoFit/>
          </a:bodyPr>
          <a:lstStyle/>
          <a:p>
            <a:pPr indent="0" lvl="0" marL="955039" rtl="0" algn="l">
              <a:lnSpc>
                <a:spcPct val="100000"/>
              </a:lnSpc>
              <a:spcBef>
                <a:spcPts val="0"/>
              </a:spcBef>
              <a:spcAft>
                <a:spcPts val="0"/>
              </a:spcAft>
              <a:buNone/>
            </a:pPr>
            <a:r>
              <a:rPr lang="en-US" sz="5600">
                <a:solidFill>
                  <a:srgbClr val="C0781B"/>
                </a:solidFill>
              </a:rPr>
              <a:t>Introduction</a:t>
            </a:r>
            <a:endParaRPr sz="5600"/>
          </a:p>
        </p:txBody>
      </p:sp>
      <p:sp>
        <p:nvSpPr>
          <p:cNvPr id="83" name="Google Shape;83;p5"/>
          <p:cNvSpPr txBox="1"/>
          <p:nvPr/>
        </p:nvSpPr>
        <p:spPr>
          <a:xfrm>
            <a:off x="971096" y="1777873"/>
            <a:ext cx="10301605" cy="3612515"/>
          </a:xfrm>
          <a:prstGeom prst="rect">
            <a:avLst/>
          </a:prstGeom>
          <a:noFill/>
          <a:ln>
            <a:noFill/>
          </a:ln>
        </p:spPr>
        <p:txBody>
          <a:bodyPr anchorCtr="0" anchor="t" bIns="0" lIns="0" spcFirstLastPara="1" rIns="0" wrap="square" tIns="73650">
            <a:spAutoFit/>
          </a:bodyPr>
          <a:lstStyle/>
          <a:p>
            <a:pPr indent="-396240" lvl="0" marL="408940" rtl="0" algn="just">
              <a:lnSpc>
                <a:spcPct val="100000"/>
              </a:lnSpc>
              <a:spcBef>
                <a:spcPts val="0"/>
              </a:spcBef>
              <a:spcAft>
                <a:spcPts val="0"/>
              </a:spcAft>
              <a:buSzPts val="2200"/>
              <a:buFont typeface="Times New Roman"/>
              <a:buChar char="●"/>
            </a:pPr>
            <a:r>
              <a:rPr b="1" lang="en-US" sz="2400">
                <a:latin typeface="Times New Roman"/>
                <a:ea typeface="Times New Roman"/>
                <a:cs typeface="Times New Roman"/>
                <a:sym typeface="Times New Roman"/>
              </a:rPr>
              <a:t>Context:</a:t>
            </a:r>
            <a:endParaRPr sz="2400">
              <a:latin typeface="Times New Roman"/>
              <a:ea typeface="Times New Roman"/>
              <a:cs typeface="Times New Roman"/>
              <a:sym typeface="Times New Roman"/>
            </a:endParaRPr>
          </a:p>
          <a:p>
            <a:pPr indent="0" lvl="0" marL="409575" marR="5080" rtl="0" algn="just">
              <a:lnSpc>
                <a:spcPct val="114999"/>
              </a:lnSpc>
              <a:spcBef>
                <a:spcPts val="40"/>
              </a:spcBef>
              <a:spcAft>
                <a:spcPts val="0"/>
              </a:spcAft>
              <a:buNone/>
            </a:pPr>
            <a:r>
              <a:rPr lang="en-US" sz="2200">
                <a:latin typeface="Times New Roman"/>
                <a:ea typeface="Times New Roman"/>
                <a:cs typeface="Times New Roman"/>
                <a:sym typeface="Times New Roman"/>
              </a:rPr>
              <a:t>Mental health issues among students are increasing due to academic pressure and social challenges. A digital platform providing timely emotional support can help address these problems.</a:t>
            </a:r>
            <a:endParaRPr sz="2200">
              <a:latin typeface="Times New Roman"/>
              <a:ea typeface="Times New Roman"/>
              <a:cs typeface="Times New Roman"/>
              <a:sym typeface="Times New Roman"/>
            </a:endParaRPr>
          </a:p>
          <a:p>
            <a:pPr indent="-396240" lvl="0" marL="408940" rtl="0" algn="just">
              <a:lnSpc>
                <a:spcPct val="100000"/>
              </a:lnSpc>
              <a:spcBef>
                <a:spcPts val="390"/>
              </a:spcBef>
              <a:spcAft>
                <a:spcPts val="0"/>
              </a:spcAft>
              <a:buSzPts val="2200"/>
              <a:buFont typeface="Times New Roman"/>
              <a:buChar char="●"/>
            </a:pPr>
            <a:r>
              <a:rPr b="1" lang="en-US" sz="2400">
                <a:latin typeface="Times New Roman"/>
                <a:ea typeface="Times New Roman"/>
                <a:cs typeface="Times New Roman"/>
                <a:sym typeface="Times New Roman"/>
              </a:rPr>
              <a:t>Objective:</a:t>
            </a:r>
            <a:endParaRPr sz="2400">
              <a:latin typeface="Times New Roman"/>
              <a:ea typeface="Times New Roman"/>
              <a:cs typeface="Times New Roman"/>
              <a:sym typeface="Times New Roman"/>
            </a:endParaRPr>
          </a:p>
          <a:p>
            <a:pPr indent="0" lvl="0" marL="409575" marR="26034" rtl="0" algn="just">
              <a:lnSpc>
                <a:spcPct val="114999"/>
              </a:lnSpc>
              <a:spcBef>
                <a:spcPts val="45"/>
              </a:spcBef>
              <a:spcAft>
                <a:spcPts val="0"/>
              </a:spcAft>
              <a:buNone/>
            </a:pPr>
            <a:r>
              <a:rPr lang="en-US" sz="2200">
                <a:latin typeface="Times New Roman"/>
                <a:ea typeface="Times New Roman"/>
                <a:cs typeface="Times New Roman"/>
                <a:sym typeface="Times New Roman"/>
              </a:rPr>
              <a:t>To develop a platform that detects students' emotional states and offers personalized interventions in real-time using AI technologies.</a:t>
            </a:r>
            <a:endParaRPr sz="2200">
              <a:latin typeface="Times New Roman"/>
              <a:ea typeface="Times New Roman"/>
              <a:cs typeface="Times New Roman"/>
              <a:sym typeface="Times New Roman"/>
            </a:endParaRPr>
          </a:p>
          <a:p>
            <a:pPr indent="-396240" lvl="0" marL="408940" rtl="0" algn="just">
              <a:lnSpc>
                <a:spcPct val="100000"/>
              </a:lnSpc>
              <a:spcBef>
                <a:spcPts val="385"/>
              </a:spcBef>
              <a:spcAft>
                <a:spcPts val="0"/>
              </a:spcAft>
              <a:buSzPts val="2200"/>
              <a:buFont typeface="Times New Roman"/>
              <a:buChar char="●"/>
            </a:pPr>
            <a:r>
              <a:rPr b="1" lang="en-US" sz="2400">
                <a:latin typeface="Times New Roman"/>
                <a:ea typeface="Times New Roman"/>
                <a:cs typeface="Times New Roman"/>
                <a:sym typeface="Times New Roman"/>
              </a:rPr>
              <a:t>Importance:</a:t>
            </a:r>
            <a:endParaRPr sz="2400">
              <a:latin typeface="Times New Roman"/>
              <a:ea typeface="Times New Roman"/>
              <a:cs typeface="Times New Roman"/>
              <a:sym typeface="Times New Roman"/>
            </a:endParaRPr>
          </a:p>
          <a:p>
            <a:pPr indent="0" lvl="0" marL="409575" rtl="0" algn="just">
              <a:lnSpc>
                <a:spcPct val="100000"/>
              </a:lnSpc>
              <a:spcBef>
                <a:spcPts val="440"/>
              </a:spcBef>
              <a:spcAft>
                <a:spcPts val="0"/>
              </a:spcAft>
              <a:buNone/>
            </a:pPr>
            <a:r>
              <a:rPr lang="en-US" sz="2200">
                <a:latin typeface="Times New Roman"/>
                <a:ea typeface="Times New Roman"/>
                <a:cs typeface="Times New Roman"/>
                <a:sym typeface="Times New Roman"/>
              </a:rPr>
              <a:t>This helps tackle mental health issues by promoting healthier ways to handle stress.</a:t>
            </a:r>
            <a:endParaRPr sz="22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7" name="Shape 87"/>
        <p:cNvGrpSpPr/>
        <p:nvPr/>
      </p:nvGrpSpPr>
      <p:grpSpPr>
        <a:xfrm>
          <a:off x="0" y="0"/>
          <a:ext cx="0" cy="0"/>
          <a:chOff x="0" y="0"/>
          <a:chExt cx="0" cy="0"/>
        </a:xfrm>
      </p:grpSpPr>
      <p:sp>
        <p:nvSpPr>
          <p:cNvPr id="88" name="Google Shape;88;p6"/>
          <p:cNvSpPr txBox="1"/>
          <p:nvPr>
            <p:ph type="title"/>
          </p:nvPr>
        </p:nvSpPr>
        <p:spPr>
          <a:xfrm>
            <a:off x="197275" y="1755"/>
            <a:ext cx="11797449" cy="1426487"/>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4600">
                <a:solidFill>
                  <a:srgbClr val="C0781B"/>
                </a:solidFill>
              </a:rPr>
              <a:t>Literature Survey</a:t>
            </a:r>
            <a:endParaRPr sz="4600"/>
          </a:p>
        </p:txBody>
      </p:sp>
      <p:pic>
        <p:nvPicPr>
          <p:cNvPr id="89" name="Google Shape;89;p6"/>
          <p:cNvPicPr preferRelativeResize="0"/>
          <p:nvPr/>
        </p:nvPicPr>
        <p:blipFill rotWithShape="1">
          <a:blip r:embed="rId3">
            <a:alphaModFix/>
          </a:blip>
          <a:srcRect b="0" l="0" r="0" t="0"/>
          <a:stretch/>
        </p:blipFill>
        <p:spPr>
          <a:xfrm>
            <a:off x="76200" y="909425"/>
            <a:ext cx="12115800" cy="5948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3" name="Shape 93"/>
        <p:cNvGrpSpPr/>
        <p:nvPr/>
      </p:nvGrpSpPr>
      <p:grpSpPr>
        <a:xfrm>
          <a:off x="0" y="0"/>
          <a:ext cx="0" cy="0"/>
          <a:chOff x="0" y="0"/>
          <a:chExt cx="0" cy="0"/>
        </a:xfrm>
      </p:grpSpPr>
      <p:sp>
        <p:nvSpPr>
          <p:cNvPr id="94" name="Google Shape;94;p7"/>
          <p:cNvSpPr txBox="1"/>
          <p:nvPr/>
        </p:nvSpPr>
        <p:spPr>
          <a:xfrm>
            <a:off x="177419" y="1939002"/>
            <a:ext cx="121285" cy="254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500">
                <a:solidFill>
                  <a:srgbClr val="3B3B3B"/>
                </a:solidFill>
                <a:latin typeface="Arial"/>
                <a:ea typeface="Arial"/>
                <a:cs typeface="Arial"/>
                <a:sym typeface="Arial"/>
              </a:rPr>
              <a:t>7</a:t>
            </a:r>
            <a:endParaRPr sz="1500">
              <a:latin typeface="Arial"/>
              <a:ea typeface="Arial"/>
              <a:cs typeface="Arial"/>
              <a:sym typeface="Arial"/>
            </a:endParaRPr>
          </a:p>
        </p:txBody>
      </p:sp>
      <p:sp>
        <p:nvSpPr>
          <p:cNvPr id="95" name="Google Shape;95;p7"/>
          <p:cNvSpPr txBox="1"/>
          <p:nvPr/>
        </p:nvSpPr>
        <p:spPr>
          <a:xfrm>
            <a:off x="178535" y="4645332"/>
            <a:ext cx="118745" cy="254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500">
                <a:solidFill>
                  <a:srgbClr val="464646"/>
                </a:solidFill>
                <a:latin typeface="Arial"/>
                <a:ea typeface="Arial"/>
                <a:cs typeface="Arial"/>
                <a:sym typeface="Arial"/>
              </a:rPr>
              <a:t>9</a:t>
            </a:r>
            <a:endParaRPr sz="1500">
              <a:latin typeface="Arial"/>
              <a:ea typeface="Arial"/>
              <a:cs typeface="Arial"/>
              <a:sym typeface="Arial"/>
            </a:endParaRPr>
          </a:p>
        </p:txBody>
      </p:sp>
      <p:sp>
        <p:nvSpPr>
          <p:cNvPr id="96" name="Google Shape;96;p7"/>
          <p:cNvSpPr txBox="1"/>
          <p:nvPr/>
        </p:nvSpPr>
        <p:spPr>
          <a:xfrm>
            <a:off x="936332" y="38919"/>
            <a:ext cx="1939289" cy="1122045"/>
          </a:xfrm>
          <a:prstGeom prst="rect">
            <a:avLst/>
          </a:prstGeom>
          <a:noFill/>
          <a:ln>
            <a:noFill/>
          </a:ln>
        </p:spPr>
        <p:txBody>
          <a:bodyPr anchorCtr="0" anchor="t" bIns="0" lIns="0" spcFirstLastPara="1" rIns="0" wrap="square" tIns="44450">
            <a:spAutoFit/>
          </a:bodyPr>
          <a:lstStyle/>
          <a:p>
            <a:pPr indent="2540" lvl="0" marL="12700" marR="5080" rtl="0" algn="l">
              <a:lnSpc>
                <a:spcPct val="104999"/>
              </a:lnSpc>
              <a:spcBef>
                <a:spcPts val="0"/>
              </a:spcBef>
              <a:spcAft>
                <a:spcPts val="0"/>
              </a:spcAft>
              <a:buNone/>
            </a:pPr>
            <a:r>
              <a:rPr lang="en-US" sz="1600">
                <a:solidFill>
                  <a:srgbClr val="363636"/>
                </a:solidFill>
                <a:latin typeface="Arial"/>
                <a:ea typeface="Arial"/>
                <a:cs typeface="Arial"/>
                <a:sym typeface="Arial"/>
              </a:rPr>
              <a:t>A </a:t>
            </a:r>
            <a:r>
              <a:rPr lang="en-US" sz="1600">
                <a:solidFill>
                  <a:srgbClr val="313131"/>
                </a:solidFill>
                <a:latin typeface="Arial"/>
                <a:ea typeface="Arial"/>
                <a:cs typeface="Arial"/>
                <a:sym typeface="Arial"/>
              </a:rPr>
              <a:t>Real-Time Learning </a:t>
            </a:r>
            <a:r>
              <a:rPr lang="en-US" sz="1550">
                <a:solidFill>
                  <a:srgbClr val="363636"/>
                </a:solidFill>
                <a:latin typeface="Arial"/>
                <a:ea typeface="Arial"/>
                <a:cs typeface="Arial"/>
                <a:sym typeface="Arial"/>
              </a:rPr>
              <a:t>Analytics </a:t>
            </a:r>
            <a:r>
              <a:rPr lang="en-US" sz="1550">
                <a:solidFill>
                  <a:srgbClr val="2F2F2F"/>
                </a:solidFill>
                <a:latin typeface="Arial"/>
                <a:ea typeface="Arial"/>
                <a:cs typeface="Arial"/>
                <a:sym typeface="Arial"/>
              </a:rPr>
              <a:t>Dashboard </a:t>
            </a:r>
            <a:r>
              <a:rPr lang="en-US" sz="1550">
                <a:solidFill>
                  <a:srgbClr val="3A3A3A"/>
                </a:solidFill>
                <a:latin typeface="Arial"/>
                <a:ea typeface="Arial"/>
                <a:cs typeface="Arial"/>
                <a:sym typeface="Arial"/>
              </a:rPr>
              <a:t>for </a:t>
            </a:r>
            <a:r>
              <a:rPr lang="en-US" sz="1600">
                <a:solidFill>
                  <a:srgbClr val="313131"/>
                </a:solidFill>
                <a:latin typeface="Arial"/>
                <a:ea typeface="Arial"/>
                <a:cs typeface="Arial"/>
                <a:sym typeface="Arial"/>
              </a:rPr>
              <a:t>Automatic </a:t>
            </a:r>
            <a:r>
              <a:rPr lang="en-US" sz="1600">
                <a:solidFill>
                  <a:srgbClr val="343434"/>
                </a:solidFill>
                <a:latin typeface="Arial"/>
                <a:ea typeface="Arial"/>
                <a:cs typeface="Arial"/>
                <a:sym typeface="Arial"/>
              </a:rPr>
              <a:t>Detection </a:t>
            </a:r>
            <a:r>
              <a:rPr lang="en-US" sz="1600">
                <a:solidFill>
                  <a:srgbClr val="424242"/>
                </a:solidFill>
                <a:latin typeface="Arial"/>
                <a:ea typeface="Arial"/>
                <a:cs typeface="Arial"/>
                <a:sym typeface="Arial"/>
              </a:rPr>
              <a:t>of </a:t>
            </a:r>
            <a:r>
              <a:rPr lang="en-US" sz="1600">
                <a:solidFill>
                  <a:srgbClr val="3B3B3B"/>
                </a:solidFill>
                <a:latin typeface="Arial"/>
                <a:ea typeface="Arial"/>
                <a:cs typeface="Arial"/>
                <a:sym typeface="Arial"/>
              </a:rPr>
              <a:t>Online </a:t>
            </a:r>
            <a:r>
              <a:rPr lang="en-US" sz="1600">
                <a:solidFill>
                  <a:srgbClr val="383838"/>
                </a:solidFill>
                <a:latin typeface="Arial"/>
                <a:ea typeface="Arial"/>
                <a:cs typeface="Arial"/>
                <a:sym typeface="Arial"/>
              </a:rPr>
              <a:t>Leamers'Affective </a:t>
            </a:r>
            <a:r>
              <a:rPr lang="en-US" sz="1500">
                <a:solidFill>
                  <a:srgbClr val="3B3B3B"/>
                </a:solidFill>
                <a:latin typeface="Arial"/>
                <a:ea typeface="Arial"/>
                <a:cs typeface="Arial"/>
                <a:sym typeface="Arial"/>
              </a:rPr>
              <a:t>States</a:t>
            </a:r>
            <a:endParaRPr sz="1500">
              <a:latin typeface="Arial"/>
              <a:ea typeface="Arial"/>
              <a:cs typeface="Arial"/>
              <a:sym typeface="Arial"/>
            </a:endParaRPr>
          </a:p>
        </p:txBody>
      </p:sp>
      <p:sp>
        <p:nvSpPr>
          <p:cNvPr id="97" name="Google Shape;97;p7"/>
          <p:cNvSpPr txBox="1"/>
          <p:nvPr/>
        </p:nvSpPr>
        <p:spPr>
          <a:xfrm>
            <a:off x="179280" y="478913"/>
            <a:ext cx="118745" cy="254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500">
                <a:solidFill>
                  <a:srgbClr val="363636"/>
                </a:solidFill>
                <a:latin typeface="Arial"/>
                <a:ea typeface="Arial"/>
                <a:cs typeface="Arial"/>
                <a:sym typeface="Arial"/>
              </a:rPr>
              <a:t>6</a:t>
            </a:r>
            <a:endParaRPr sz="1500">
              <a:latin typeface="Arial"/>
              <a:ea typeface="Arial"/>
              <a:cs typeface="Arial"/>
              <a:sym typeface="Arial"/>
            </a:endParaRPr>
          </a:p>
        </p:txBody>
      </p:sp>
      <p:sp>
        <p:nvSpPr>
          <p:cNvPr id="98" name="Google Shape;98;p7"/>
          <p:cNvSpPr txBox="1"/>
          <p:nvPr/>
        </p:nvSpPr>
        <p:spPr>
          <a:xfrm>
            <a:off x="3167585" y="466622"/>
            <a:ext cx="391160" cy="26924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1600">
                <a:solidFill>
                  <a:srgbClr val="343434"/>
                </a:solidFill>
                <a:latin typeface="Arial"/>
                <a:ea typeface="Arial"/>
                <a:cs typeface="Arial"/>
                <a:sym typeface="Arial"/>
              </a:rPr>
              <a:t>2023</a:t>
            </a:r>
            <a:endParaRPr sz="1600">
              <a:latin typeface="Arial"/>
              <a:ea typeface="Arial"/>
              <a:cs typeface="Arial"/>
              <a:sym typeface="Arial"/>
            </a:endParaRPr>
          </a:p>
        </p:txBody>
      </p:sp>
      <p:sp>
        <p:nvSpPr>
          <p:cNvPr id="99" name="Google Shape;99;p7"/>
          <p:cNvSpPr txBox="1"/>
          <p:nvPr/>
        </p:nvSpPr>
        <p:spPr>
          <a:xfrm>
            <a:off x="933765" y="1408061"/>
            <a:ext cx="1961514" cy="1316355"/>
          </a:xfrm>
          <a:prstGeom prst="rect">
            <a:avLst/>
          </a:prstGeom>
          <a:noFill/>
          <a:ln>
            <a:noFill/>
          </a:ln>
        </p:spPr>
        <p:txBody>
          <a:bodyPr anchorCtr="0" anchor="t" bIns="0" lIns="0" spcFirstLastPara="1" rIns="0" wrap="square" tIns="28575">
            <a:spAutoFit/>
          </a:bodyPr>
          <a:lstStyle/>
          <a:p>
            <a:pPr indent="3809" lvl="0" marL="12700" marR="5080" rtl="0" algn="l">
              <a:lnSpc>
                <a:spcPct val="92900"/>
              </a:lnSpc>
              <a:spcBef>
                <a:spcPts val="0"/>
              </a:spcBef>
              <a:spcAft>
                <a:spcPts val="0"/>
              </a:spcAft>
              <a:buNone/>
            </a:pPr>
            <a:r>
              <a:rPr lang="en-US" sz="1500">
                <a:solidFill>
                  <a:srgbClr val="3A3A3A"/>
                </a:solidFill>
                <a:latin typeface="Arial"/>
                <a:ea typeface="Arial"/>
                <a:cs typeface="Arial"/>
                <a:sym typeface="Arial"/>
              </a:rPr>
              <a:t>Facial </a:t>
            </a:r>
            <a:r>
              <a:rPr lang="en-US" sz="1500">
                <a:solidFill>
                  <a:srgbClr val="343434"/>
                </a:solidFill>
                <a:latin typeface="Arial"/>
                <a:ea typeface="Arial"/>
                <a:cs typeface="Arial"/>
                <a:sym typeface="Arial"/>
              </a:rPr>
              <a:t>emotion </a:t>
            </a:r>
            <a:r>
              <a:rPr lang="en-US" sz="1500">
                <a:solidFill>
                  <a:srgbClr val="2D2D2D"/>
                </a:solidFill>
                <a:latin typeface="Arial"/>
                <a:ea typeface="Arial"/>
                <a:cs typeface="Arial"/>
                <a:sym typeface="Arial"/>
              </a:rPr>
              <a:t>recognition </a:t>
            </a:r>
            <a:r>
              <a:rPr lang="en-US" sz="1500">
                <a:solidFill>
                  <a:srgbClr val="363636"/>
                </a:solidFill>
                <a:latin typeface="Arial"/>
                <a:ea typeface="Arial"/>
                <a:cs typeface="Arial"/>
                <a:sym typeface="Arial"/>
              </a:rPr>
              <a:t>based </a:t>
            </a:r>
            <a:r>
              <a:rPr lang="en-US" sz="1500">
                <a:solidFill>
                  <a:srgbClr val="333333"/>
                </a:solidFill>
                <a:latin typeface="Arial"/>
                <a:ea typeface="Arial"/>
                <a:cs typeface="Arial"/>
                <a:sym typeface="Arial"/>
              </a:rPr>
              <a:t>real- </a:t>
            </a:r>
            <a:r>
              <a:rPr lang="en-US" sz="1500">
                <a:solidFill>
                  <a:srgbClr val="3B3B3B"/>
                </a:solidFill>
                <a:latin typeface="Arial"/>
                <a:ea typeface="Arial"/>
                <a:cs typeface="Arial"/>
                <a:sym typeface="Arial"/>
              </a:rPr>
              <a:t>time </a:t>
            </a:r>
            <a:r>
              <a:rPr lang="en-US" sz="1500">
                <a:solidFill>
                  <a:srgbClr val="363636"/>
                </a:solidFill>
                <a:latin typeface="Arial"/>
                <a:ea typeface="Arial"/>
                <a:cs typeface="Arial"/>
                <a:sym typeface="Arial"/>
              </a:rPr>
              <a:t>learner </a:t>
            </a:r>
            <a:r>
              <a:rPr lang="en-US" sz="1500">
                <a:solidFill>
                  <a:srgbClr val="333333"/>
                </a:solidFill>
                <a:latin typeface="Arial"/>
                <a:ea typeface="Arial"/>
                <a:cs typeface="Arial"/>
                <a:sym typeface="Arial"/>
              </a:rPr>
              <a:t>engagement </a:t>
            </a:r>
            <a:r>
              <a:rPr lang="en-US" sz="1500">
                <a:solidFill>
                  <a:srgbClr val="313131"/>
                </a:solidFill>
                <a:latin typeface="Arial"/>
                <a:ea typeface="Arial"/>
                <a:cs typeface="Arial"/>
                <a:sym typeface="Arial"/>
              </a:rPr>
              <a:t>detection </a:t>
            </a:r>
            <a:r>
              <a:rPr lang="en-US" sz="1500">
                <a:solidFill>
                  <a:srgbClr val="383838"/>
                </a:solidFill>
                <a:latin typeface="Arial"/>
                <a:ea typeface="Arial"/>
                <a:cs typeface="Arial"/>
                <a:sym typeface="Arial"/>
              </a:rPr>
              <a:t>system </a:t>
            </a:r>
            <a:r>
              <a:rPr lang="en-US" sz="1500">
                <a:solidFill>
                  <a:srgbClr val="343434"/>
                </a:solidFill>
                <a:latin typeface="Arial"/>
                <a:ea typeface="Arial"/>
                <a:cs typeface="Arial"/>
                <a:sym typeface="Arial"/>
              </a:rPr>
              <a:t>in </a:t>
            </a:r>
            <a:r>
              <a:rPr lang="en-US" sz="1500">
                <a:solidFill>
                  <a:srgbClr val="363636"/>
                </a:solidFill>
                <a:latin typeface="Arial"/>
                <a:ea typeface="Arial"/>
                <a:cs typeface="Arial"/>
                <a:sym typeface="Arial"/>
              </a:rPr>
              <a:t>online learning context using </a:t>
            </a:r>
            <a:r>
              <a:rPr lang="en-US" sz="1500">
                <a:solidFill>
                  <a:srgbClr val="383838"/>
                </a:solidFill>
                <a:latin typeface="Arial"/>
                <a:ea typeface="Arial"/>
                <a:cs typeface="Arial"/>
                <a:sym typeface="Arial"/>
              </a:rPr>
              <a:t>deep learning models</a:t>
            </a:r>
            <a:endParaRPr sz="1500">
              <a:latin typeface="Arial"/>
              <a:ea typeface="Arial"/>
              <a:cs typeface="Arial"/>
              <a:sym typeface="Arial"/>
            </a:endParaRPr>
          </a:p>
        </p:txBody>
      </p:sp>
      <p:sp>
        <p:nvSpPr>
          <p:cNvPr id="100" name="Google Shape;100;p7"/>
          <p:cNvSpPr txBox="1"/>
          <p:nvPr/>
        </p:nvSpPr>
        <p:spPr>
          <a:xfrm>
            <a:off x="935413" y="3082002"/>
            <a:ext cx="1882139" cy="678180"/>
          </a:xfrm>
          <a:prstGeom prst="rect">
            <a:avLst/>
          </a:prstGeom>
          <a:noFill/>
          <a:ln>
            <a:noFill/>
          </a:ln>
        </p:spPr>
        <p:txBody>
          <a:bodyPr anchorCtr="0" anchor="t" bIns="0" lIns="0" spcFirstLastPara="1" rIns="0" wrap="square" tIns="29200">
            <a:spAutoFit/>
          </a:bodyPr>
          <a:lstStyle/>
          <a:p>
            <a:pPr indent="2540" lvl="0" marL="12700" marR="5080" rtl="0" algn="l">
              <a:lnSpc>
                <a:spcPct val="92700"/>
              </a:lnSpc>
              <a:spcBef>
                <a:spcPts val="0"/>
              </a:spcBef>
              <a:spcAft>
                <a:spcPts val="0"/>
              </a:spcAft>
              <a:buNone/>
            </a:pPr>
            <a:r>
              <a:rPr lang="en-US" sz="1500">
                <a:solidFill>
                  <a:srgbClr val="3A3A3A"/>
                </a:solidFill>
                <a:latin typeface="Arial"/>
                <a:ea typeface="Arial"/>
                <a:cs typeface="Arial"/>
                <a:sym typeface="Arial"/>
              </a:rPr>
              <a:t>Using </a:t>
            </a:r>
            <a:r>
              <a:rPr lang="en-US" sz="1500">
                <a:solidFill>
                  <a:srgbClr val="3B3B3B"/>
                </a:solidFill>
                <a:latin typeface="Arial"/>
                <a:ea typeface="Arial"/>
                <a:cs typeface="Arial"/>
                <a:sym typeface="Arial"/>
              </a:rPr>
              <a:t>sentiment </a:t>
            </a:r>
            <a:r>
              <a:rPr lang="en-US" sz="1500">
                <a:solidFill>
                  <a:srgbClr val="363636"/>
                </a:solidFill>
                <a:latin typeface="Arial"/>
                <a:ea typeface="Arial"/>
                <a:cs typeface="Arial"/>
                <a:sym typeface="Arial"/>
              </a:rPr>
              <a:t>analysis </a:t>
            </a:r>
            <a:r>
              <a:rPr lang="en-US" sz="1500">
                <a:solidFill>
                  <a:srgbClr val="3B3B3B"/>
                </a:solidFill>
                <a:latin typeface="Arial"/>
                <a:ea typeface="Arial"/>
                <a:cs typeface="Arial"/>
                <a:sym typeface="Arial"/>
              </a:rPr>
              <a:t>to </a:t>
            </a:r>
            <a:r>
              <a:rPr lang="en-US" sz="1500">
                <a:solidFill>
                  <a:srgbClr val="383838"/>
                </a:solidFill>
                <a:latin typeface="Arial"/>
                <a:ea typeface="Arial"/>
                <a:cs typeface="Arial"/>
                <a:sym typeface="Arial"/>
              </a:rPr>
              <a:t>evaluate </a:t>
            </a:r>
            <a:r>
              <a:rPr lang="en-US" sz="1500">
                <a:solidFill>
                  <a:srgbClr val="343434"/>
                </a:solidFill>
                <a:latin typeface="Arial"/>
                <a:ea typeface="Arial"/>
                <a:cs typeface="Arial"/>
                <a:sym typeface="Arial"/>
              </a:rPr>
              <a:t>qualitative students' responses</a:t>
            </a:r>
            <a:endParaRPr sz="1500">
              <a:latin typeface="Arial"/>
              <a:ea typeface="Arial"/>
              <a:cs typeface="Arial"/>
              <a:sym typeface="Arial"/>
            </a:endParaRPr>
          </a:p>
        </p:txBody>
      </p:sp>
      <p:sp>
        <p:nvSpPr>
          <p:cNvPr id="101" name="Google Shape;101;p7"/>
          <p:cNvSpPr txBox="1"/>
          <p:nvPr/>
        </p:nvSpPr>
        <p:spPr>
          <a:xfrm>
            <a:off x="178720" y="3295854"/>
            <a:ext cx="118745" cy="254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500">
                <a:solidFill>
                  <a:srgbClr val="3B3B3B"/>
                </a:solidFill>
                <a:latin typeface="Arial"/>
                <a:ea typeface="Arial"/>
                <a:cs typeface="Arial"/>
                <a:sym typeface="Arial"/>
              </a:rPr>
              <a:t>8</a:t>
            </a:r>
            <a:endParaRPr sz="1500">
              <a:latin typeface="Arial"/>
              <a:ea typeface="Arial"/>
              <a:cs typeface="Arial"/>
              <a:sym typeface="Arial"/>
            </a:endParaRPr>
          </a:p>
        </p:txBody>
      </p:sp>
      <p:sp>
        <p:nvSpPr>
          <p:cNvPr id="102" name="Google Shape;102;p7"/>
          <p:cNvSpPr txBox="1"/>
          <p:nvPr/>
        </p:nvSpPr>
        <p:spPr>
          <a:xfrm>
            <a:off x="3167948" y="3295854"/>
            <a:ext cx="394335" cy="254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500">
                <a:solidFill>
                  <a:srgbClr val="363636"/>
                </a:solidFill>
                <a:latin typeface="Arial"/>
                <a:ea typeface="Arial"/>
                <a:cs typeface="Arial"/>
                <a:sym typeface="Arial"/>
              </a:rPr>
              <a:t>2022</a:t>
            </a:r>
            <a:endParaRPr sz="1500">
              <a:latin typeface="Arial"/>
              <a:ea typeface="Arial"/>
              <a:cs typeface="Arial"/>
              <a:sym typeface="Arial"/>
            </a:endParaRPr>
          </a:p>
        </p:txBody>
      </p:sp>
      <p:sp>
        <p:nvSpPr>
          <p:cNvPr id="103" name="Google Shape;103;p7"/>
          <p:cNvSpPr txBox="1"/>
          <p:nvPr/>
        </p:nvSpPr>
        <p:spPr>
          <a:xfrm>
            <a:off x="933577" y="4110702"/>
            <a:ext cx="1945005" cy="1320165"/>
          </a:xfrm>
          <a:prstGeom prst="rect">
            <a:avLst/>
          </a:prstGeom>
          <a:noFill/>
          <a:ln>
            <a:noFill/>
          </a:ln>
        </p:spPr>
        <p:txBody>
          <a:bodyPr anchorCtr="0" anchor="t" bIns="0" lIns="0" spcFirstLastPara="1" rIns="0" wrap="square" tIns="27925">
            <a:spAutoFit/>
          </a:bodyPr>
          <a:lstStyle/>
          <a:p>
            <a:pPr indent="5079" lvl="0" marL="12700" marR="5080" rtl="0" algn="l">
              <a:lnSpc>
                <a:spcPct val="93200"/>
              </a:lnSpc>
              <a:spcBef>
                <a:spcPts val="0"/>
              </a:spcBef>
              <a:spcAft>
                <a:spcPts val="0"/>
              </a:spcAft>
              <a:buNone/>
            </a:pPr>
            <a:r>
              <a:rPr lang="en-US" sz="1500">
                <a:solidFill>
                  <a:srgbClr val="333333"/>
                </a:solidFill>
                <a:latin typeface="Arial"/>
                <a:ea typeface="Arial"/>
                <a:cs typeface="Arial"/>
                <a:sym typeface="Arial"/>
              </a:rPr>
              <a:t>Al-based </a:t>
            </a:r>
            <a:r>
              <a:rPr lang="en-US" sz="1500">
                <a:solidFill>
                  <a:srgbClr val="2F2F2F"/>
                </a:solidFill>
                <a:latin typeface="Arial"/>
                <a:ea typeface="Arial"/>
                <a:cs typeface="Arial"/>
                <a:sym typeface="Arial"/>
              </a:rPr>
              <a:t>adaptive </a:t>
            </a:r>
            <a:r>
              <a:rPr lang="en-US" sz="1500">
                <a:solidFill>
                  <a:srgbClr val="343434"/>
                </a:solidFill>
                <a:latin typeface="Arial"/>
                <a:ea typeface="Arial"/>
                <a:cs typeface="Arial"/>
                <a:sym typeface="Arial"/>
              </a:rPr>
              <a:t>personalized content </a:t>
            </a:r>
            <a:r>
              <a:rPr lang="en-US" sz="1500">
                <a:solidFill>
                  <a:srgbClr val="313131"/>
                </a:solidFill>
                <a:latin typeface="Arial"/>
                <a:ea typeface="Arial"/>
                <a:cs typeface="Arial"/>
                <a:sym typeface="Arial"/>
              </a:rPr>
              <a:t>presentation and </a:t>
            </a:r>
            <a:r>
              <a:rPr lang="en-US" sz="1500">
                <a:solidFill>
                  <a:srgbClr val="343434"/>
                </a:solidFill>
                <a:latin typeface="Arial"/>
                <a:ea typeface="Arial"/>
                <a:cs typeface="Arial"/>
                <a:sym typeface="Arial"/>
              </a:rPr>
              <a:t>exercises </a:t>
            </a:r>
            <a:r>
              <a:rPr lang="en-US" sz="1500">
                <a:solidFill>
                  <a:srgbClr val="333333"/>
                </a:solidFill>
                <a:latin typeface="Arial"/>
                <a:ea typeface="Arial"/>
                <a:cs typeface="Arial"/>
                <a:sym typeface="Arial"/>
              </a:rPr>
              <a:t>navigation </a:t>
            </a:r>
            <a:r>
              <a:rPr lang="en-US" sz="1500">
                <a:solidFill>
                  <a:srgbClr val="2D2D2D"/>
                </a:solidFill>
                <a:latin typeface="Arial"/>
                <a:ea typeface="Arial"/>
                <a:cs typeface="Arial"/>
                <a:sym typeface="Arial"/>
              </a:rPr>
              <a:t>for </a:t>
            </a:r>
            <a:r>
              <a:rPr lang="en-US" sz="1500">
                <a:solidFill>
                  <a:srgbClr val="363636"/>
                </a:solidFill>
                <a:latin typeface="Arial"/>
                <a:ea typeface="Arial"/>
                <a:cs typeface="Arial"/>
                <a:sym typeface="Arial"/>
              </a:rPr>
              <a:t>an </a:t>
            </a:r>
            <a:r>
              <a:rPr lang="en-US" sz="1500">
                <a:solidFill>
                  <a:srgbClr val="383838"/>
                </a:solidFill>
                <a:latin typeface="Arial"/>
                <a:ea typeface="Arial"/>
                <a:cs typeface="Arial"/>
                <a:sym typeface="Arial"/>
              </a:rPr>
              <a:t>effective </a:t>
            </a:r>
            <a:r>
              <a:rPr lang="en-US" sz="1500">
                <a:solidFill>
                  <a:srgbClr val="363636"/>
                </a:solidFill>
                <a:latin typeface="Arial"/>
                <a:ea typeface="Arial"/>
                <a:cs typeface="Arial"/>
                <a:sym typeface="Arial"/>
              </a:rPr>
              <a:t>and engaging </a:t>
            </a:r>
            <a:r>
              <a:rPr lang="en-US" sz="1500">
                <a:solidFill>
                  <a:srgbClr val="383838"/>
                </a:solidFill>
                <a:latin typeface="Arial"/>
                <a:ea typeface="Arial"/>
                <a:cs typeface="Arial"/>
                <a:sym typeface="Arial"/>
              </a:rPr>
              <a:t>E-learning </a:t>
            </a:r>
            <a:r>
              <a:rPr lang="en-US" sz="1500">
                <a:solidFill>
                  <a:srgbClr val="2F2F2F"/>
                </a:solidFill>
                <a:latin typeface="Arial"/>
                <a:ea typeface="Arial"/>
                <a:cs typeface="Arial"/>
                <a:sym typeface="Arial"/>
              </a:rPr>
              <a:t>platform</a:t>
            </a:r>
            <a:endParaRPr sz="1500">
              <a:latin typeface="Arial"/>
              <a:ea typeface="Arial"/>
              <a:cs typeface="Arial"/>
              <a:sym typeface="Arial"/>
            </a:endParaRPr>
          </a:p>
        </p:txBody>
      </p:sp>
      <p:sp>
        <p:nvSpPr>
          <p:cNvPr id="104" name="Google Shape;104;p7"/>
          <p:cNvSpPr txBox="1"/>
          <p:nvPr/>
        </p:nvSpPr>
        <p:spPr>
          <a:xfrm>
            <a:off x="931996" y="5671573"/>
            <a:ext cx="1977389" cy="1111250"/>
          </a:xfrm>
          <a:prstGeom prst="rect">
            <a:avLst/>
          </a:prstGeom>
          <a:noFill/>
          <a:ln>
            <a:noFill/>
          </a:ln>
        </p:spPr>
        <p:txBody>
          <a:bodyPr anchorCtr="0" anchor="t" bIns="0" lIns="0" spcFirstLastPara="1" rIns="0" wrap="square" tIns="40000">
            <a:spAutoFit/>
          </a:bodyPr>
          <a:lstStyle/>
          <a:p>
            <a:pPr indent="5715" lvl="0" marL="12700" marR="5080" rtl="0" algn="l">
              <a:lnSpc>
                <a:spcPct val="88400"/>
              </a:lnSpc>
              <a:spcBef>
                <a:spcPts val="0"/>
              </a:spcBef>
              <a:spcAft>
                <a:spcPts val="0"/>
              </a:spcAft>
              <a:buNone/>
            </a:pPr>
            <a:r>
              <a:rPr lang="en-US" sz="1550">
                <a:solidFill>
                  <a:srgbClr val="333333"/>
                </a:solidFill>
                <a:latin typeface="Arial"/>
                <a:ea typeface="Arial"/>
                <a:cs typeface="Arial"/>
                <a:sym typeface="Arial"/>
              </a:rPr>
              <a:t>Experiences </a:t>
            </a:r>
            <a:r>
              <a:rPr lang="en-US" sz="1550">
                <a:solidFill>
                  <a:srgbClr val="343434"/>
                </a:solidFill>
                <a:latin typeface="Arial"/>
                <a:ea typeface="Arial"/>
                <a:cs typeface="Arial"/>
                <a:sym typeface="Arial"/>
              </a:rPr>
              <a:t>of </a:t>
            </a:r>
            <a:r>
              <a:rPr lang="en-US" sz="1550">
                <a:solidFill>
                  <a:srgbClr val="383838"/>
                </a:solidFill>
                <a:latin typeface="Arial"/>
                <a:ea typeface="Arial"/>
                <a:cs typeface="Arial"/>
                <a:sym typeface="Arial"/>
              </a:rPr>
              <a:t>Users </a:t>
            </a:r>
            <a:r>
              <a:rPr lang="en-US" sz="1550">
                <a:solidFill>
                  <a:srgbClr val="333333"/>
                </a:solidFill>
                <a:latin typeface="Arial"/>
                <a:ea typeface="Arial"/>
                <a:cs typeface="Arial"/>
                <a:sym typeface="Arial"/>
              </a:rPr>
              <a:t>with </a:t>
            </a:r>
            <a:r>
              <a:rPr lang="en-US" sz="1600">
                <a:solidFill>
                  <a:srgbClr val="363636"/>
                </a:solidFill>
                <a:latin typeface="Arial"/>
                <a:ea typeface="Arial"/>
                <a:cs typeface="Arial"/>
                <a:sym typeface="Arial"/>
              </a:rPr>
              <a:t>an </a:t>
            </a:r>
            <a:r>
              <a:rPr lang="en-US" sz="1600">
                <a:solidFill>
                  <a:srgbClr val="3B3B3B"/>
                </a:solidFill>
                <a:latin typeface="Arial"/>
                <a:ea typeface="Arial"/>
                <a:cs typeface="Arial"/>
                <a:sym typeface="Arial"/>
              </a:rPr>
              <a:t>Online </a:t>
            </a:r>
            <a:r>
              <a:rPr lang="en-US" sz="1600">
                <a:solidFill>
                  <a:srgbClr val="343434"/>
                </a:solidFill>
                <a:latin typeface="Arial"/>
                <a:ea typeface="Arial"/>
                <a:cs typeface="Arial"/>
                <a:sym typeface="Arial"/>
              </a:rPr>
              <a:t>Self-Guided </a:t>
            </a:r>
            <a:r>
              <a:rPr lang="en-US" sz="1500">
                <a:solidFill>
                  <a:srgbClr val="343434"/>
                </a:solidFill>
                <a:latin typeface="Arial"/>
                <a:ea typeface="Arial"/>
                <a:cs typeface="Arial"/>
                <a:sym typeface="Arial"/>
              </a:rPr>
              <a:t>Mental </a:t>
            </a:r>
            <a:r>
              <a:rPr lang="en-US" sz="1500">
                <a:solidFill>
                  <a:srgbClr val="2D2D2D"/>
                </a:solidFill>
                <a:latin typeface="Arial"/>
                <a:ea typeface="Arial"/>
                <a:cs typeface="Arial"/>
                <a:sym typeface="Arial"/>
              </a:rPr>
              <a:t>Health </a:t>
            </a:r>
            <a:r>
              <a:rPr lang="en-US" sz="1500">
                <a:solidFill>
                  <a:srgbClr val="2F2F2F"/>
                </a:solidFill>
                <a:latin typeface="Arial"/>
                <a:ea typeface="Arial"/>
                <a:cs typeface="Arial"/>
                <a:sym typeface="Arial"/>
              </a:rPr>
              <a:t>Training </a:t>
            </a:r>
            <a:r>
              <a:rPr lang="en-US" sz="1600">
                <a:solidFill>
                  <a:srgbClr val="383838"/>
                </a:solidFill>
                <a:latin typeface="Arial"/>
                <a:ea typeface="Arial"/>
                <a:cs typeface="Arial"/>
                <a:sym typeface="Arial"/>
              </a:rPr>
              <a:t>Program </a:t>
            </a:r>
            <a:r>
              <a:rPr lang="en-US" sz="1600">
                <a:solidFill>
                  <a:srgbClr val="363636"/>
                </a:solidFill>
                <a:latin typeface="Arial"/>
                <a:ea typeface="Arial"/>
                <a:cs typeface="Arial"/>
                <a:sym typeface="Arial"/>
              </a:rPr>
              <a:t>Using </a:t>
            </a:r>
            <a:r>
              <a:rPr lang="en-US" sz="1600">
                <a:solidFill>
                  <a:srgbClr val="383838"/>
                </a:solidFill>
                <a:latin typeface="Arial"/>
                <a:ea typeface="Arial"/>
                <a:cs typeface="Arial"/>
                <a:sym typeface="Arial"/>
              </a:rPr>
              <a:t>Gami5cation</a:t>
            </a:r>
            <a:endParaRPr sz="1600">
              <a:latin typeface="Arial"/>
              <a:ea typeface="Arial"/>
              <a:cs typeface="Arial"/>
              <a:sym typeface="Arial"/>
            </a:endParaRPr>
          </a:p>
        </p:txBody>
      </p:sp>
      <p:sp>
        <p:nvSpPr>
          <p:cNvPr id="105" name="Google Shape;105;p7"/>
          <p:cNvSpPr txBox="1"/>
          <p:nvPr/>
        </p:nvSpPr>
        <p:spPr>
          <a:xfrm>
            <a:off x="173071" y="6101735"/>
            <a:ext cx="218440" cy="254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500">
                <a:solidFill>
                  <a:srgbClr val="343434"/>
                </a:solidFill>
                <a:latin typeface="Arial"/>
                <a:ea typeface="Arial"/>
                <a:cs typeface="Arial"/>
                <a:sym typeface="Arial"/>
              </a:rPr>
              <a:t>10</a:t>
            </a:r>
            <a:endParaRPr sz="1500">
              <a:latin typeface="Arial"/>
              <a:ea typeface="Arial"/>
              <a:cs typeface="Arial"/>
              <a:sym typeface="Arial"/>
            </a:endParaRPr>
          </a:p>
        </p:txBody>
      </p:sp>
      <p:sp>
        <p:nvSpPr>
          <p:cNvPr id="106" name="Google Shape;106;p7"/>
          <p:cNvSpPr txBox="1"/>
          <p:nvPr/>
        </p:nvSpPr>
        <p:spPr>
          <a:xfrm>
            <a:off x="3160574" y="6098048"/>
            <a:ext cx="398780" cy="254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500">
                <a:solidFill>
                  <a:srgbClr val="383838"/>
                </a:solidFill>
                <a:latin typeface="Arial"/>
                <a:ea typeface="Arial"/>
                <a:cs typeface="Arial"/>
                <a:sym typeface="Arial"/>
              </a:rPr>
              <a:t>2023</a:t>
            </a:r>
            <a:endParaRPr sz="1500">
              <a:latin typeface="Arial"/>
              <a:ea typeface="Arial"/>
              <a:cs typeface="Arial"/>
              <a:sym typeface="Arial"/>
            </a:endParaRPr>
          </a:p>
        </p:txBody>
      </p:sp>
      <p:sp>
        <p:nvSpPr>
          <p:cNvPr id="107" name="Google Shape;107;p7"/>
          <p:cNvSpPr txBox="1"/>
          <p:nvPr/>
        </p:nvSpPr>
        <p:spPr>
          <a:xfrm>
            <a:off x="4391375" y="161822"/>
            <a:ext cx="1502410" cy="895985"/>
          </a:xfrm>
          <a:prstGeom prst="rect">
            <a:avLst/>
          </a:prstGeom>
          <a:noFill/>
          <a:ln>
            <a:noFill/>
          </a:ln>
        </p:spPr>
        <p:txBody>
          <a:bodyPr anchorCtr="0" anchor="t" bIns="0" lIns="0" spcFirstLastPara="1" rIns="0" wrap="square" tIns="32375">
            <a:spAutoFit/>
          </a:bodyPr>
          <a:lstStyle/>
          <a:p>
            <a:pPr indent="6984" lvl="0" marL="12700" marR="5080" rtl="0" algn="l">
              <a:lnSpc>
                <a:spcPct val="112000"/>
              </a:lnSpc>
              <a:spcBef>
                <a:spcPts val="0"/>
              </a:spcBef>
              <a:spcAft>
                <a:spcPts val="0"/>
              </a:spcAft>
              <a:buNone/>
            </a:pPr>
            <a:r>
              <a:rPr lang="en-US" sz="1500">
                <a:solidFill>
                  <a:srgbClr val="2F2F2F"/>
                </a:solidFill>
                <a:latin typeface="Arial"/>
                <a:ea typeface="Arial"/>
                <a:cs typeface="Arial"/>
                <a:sym typeface="Arial"/>
              </a:rPr>
              <a:t>Monitoring </a:t>
            </a:r>
            <a:r>
              <a:rPr lang="en-US" sz="1500">
                <a:solidFill>
                  <a:srgbClr val="313131"/>
                </a:solidFill>
                <a:latin typeface="Arial"/>
                <a:ea typeface="Arial"/>
                <a:cs typeface="Arial"/>
                <a:sym typeface="Arial"/>
              </a:rPr>
              <a:t>leamers' </a:t>
            </a:r>
            <a:r>
              <a:rPr lang="en-US" sz="1500">
                <a:solidFill>
                  <a:srgbClr val="343434"/>
                </a:solidFill>
                <a:latin typeface="Arial"/>
                <a:ea typeface="Arial"/>
                <a:cs typeface="Arial"/>
                <a:sym typeface="Arial"/>
              </a:rPr>
              <a:t>affective </a:t>
            </a:r>
            <a:r>
              <a:rPr lang="en-US" sz="1500">
                <a:solidFill>
                  <a:srgbClr val="363636"/>
                </a:solidFill>
                <a:latin typeface="Arial"/>
                <a:ea typeface="Arial"/>
                <a:cs typeface="Arial"/>
                <a:sym typeface="Arial"/>
              </a:rPr>
              <a:t>states </a:t>
            </a:r>
            <a:r>
              <a:rPr lang="en-US" sz="1500">
                <a:solidFill>
                  <a:srgbClr val="2F2F2F"/>
                </a:solidFill>
                <a:latin typeface="Arial"/>
                <a:ea typeface="Arial"/>
                <a:cs typeface="Arial"/>
                <a:sym typeface="Arial"/>
              </a:rPr>
              <a:t>during </a:t>
            </a:r>
            <a:r>
              <a:rPr lang="en-US" sz="1500">
                <a:solidFill>
                  <a:srgbClr val="333333"/>
                </a:solidFill>
                <a:latin typeface="Arial"/>
                <a:ea typeface="Arial"/>
                <a:cs typeface="Arial"/>
                <a:sym typeface="Arial"/>
              </a:rPr>
              <a:t>online </a:t>
            </a:r>
            <a:r>
              <a:rPr lang="en-US" sz="1500">
                <a:solidFill>
                  <a:srgbClr val="2D2D2D"/>
                </a:solidFill>
                <a:latin typeface="Arial"/>
                <a:ea typeface="Arial"/>
                <a:cs typeface="Arial"/>
                <a:sym typeface="Arial"/>
              </a:rPr>
              <a:t>Learning.</a:t>
            </a:r>
            <a:endParaRPr sz="1500">
              <a:latin typeface="Arial"/>
              <a:ea typeface="Arial"/>
              <a:cs typeface="Arial"/>
              <a:sym typeface="Arial"/>
            </a:endParaRPr>
          </a:p>
        </p:txBody>
      </p:sp>
      <p:sp>
        <p:nvSpPr>
          <p:cNvPr id="108" name="Google Shape;108;p7"/>
          <p:cNvSpPr txBox="1"/>
          <p:nvPr/>
        </p:nvSpPr>
        <p:spPr>
          <a:xfrm>
            <a:off x="4391863" y="1500239"/>
            <a:ext cx="1492885" cy="1123315"/>
          </a:xfrm>
          <a:prstGeom prst="rect">
            <a:avLst/>
          </a:prstGeom>
          <a:noFill/>
          <a:ln>
            <a:noFill/>
          </a:ln>
        </p:spPr>
        <p:txBody>
          <a:bodyPr anchorCtr="0" anchor="t" bIns="0" lIns="0" spcFirstLastPara="1" rIns="0" wrap="square" tIns="43175">
            <a:spAutoFit/>
          </a:bodyPr>
          <a:lstStyle/>
          <a:p>
            <a:pPr indent="4445" lvl="0" marL="12700" marR="5080" rtl="0" algn="l">
              <a:lnSpc>
                <a:spcPct val="87500"/>
              </a:lnSpc>
              <a:spcBef>
                <a:spcPts val="0"/>
              </a:spcBef>
              <a:spcAft>
                <a:spcPts val="0"/>
              </a:spcAft>
              <a:buNone/>
            </a:pPr>
            <a:r>
              <a:rPr lang="en-US" sz="1650">
                <a:solidFill>
                  <a:srgbClr val="2D2D2D"/>
                </a:solidFill>
                <a:latin typeface="Arial"/>
                <a:ea typeface="Arial"/>
                <a:cs typeface="Arial"/>
                <a:sym typeface="Arial"/>
              </a:rPr>
              <a:t>DeteMng </a:t>
            </a:r>
            <a:r>
              <a:rPr lang="en-US" sz="1650">
                <a:solidFill>
                  <a:srgbClr val="343434"/>
                </a:solidFill>
                <a:latin typeface="Arial"/>
                <a:ea typeface="Arial"/>
                <a:cs typeface="Arial"/>
                <a:sym typeface="Arial"/>
              </a:rPr>
              <a:t>leamer </a:t>
            </a:r>
            <a:r>
              <a:rPr lang="en-US" sz="1650">
                <a:solidFill>
                  <a:srgbClr val="2B2B2B"/>
                </a:solidFill>
                <a:latin typeface="Arial"/>
                <a:ea typeface="Arial"/>
                <a:cs typeface="Arial"/>
                <a:sym typeface="Arial"/>
              </a:rPr>
              <a:t>engagement </a:t>
            </a:r>
            <a:r>
              <a:rPr lang="en-US" sz="1550">
                <a:solidFill>
                  <a:srgbClr val="2A2A2A"/>
                </a:solidFill>
                <a:latin typeface="Arial"/>
                <a:ea typeface="Arial"/>
                <a:cs typeface="Arial"/>
                <a:sym typeface="Arial"/>
              </a:rPr>
              <a:t>through </a:t>
            </a:r>
            <a:r>
              <a:rPr lang="en-US" sz="1550">
                <a:solidFill>
                  <a:srgbClr val="2D2D2D"/>
                </a:solidFill>
                <a:latin typeface="Arial"/>
                <a:ea typeface="Arial"/>
                <a:cs typeface="Arial"/>
                <a:sym typeface="Arial"/>
              </a:rPr>
              <a:t>facial </a:t>
            </a:r>
            <a:r>
              <a:rPr lang="en-US" sz="1550">
                <a:solidFill>
                  <a:srgbClr val="363636"/>
                </a:solidFill>
                <a:latin typeface="Arial"/>
                <a:ea typeface="Arial"/>
                <a:cs typeface="Arial"/>
                <a:sym typeface="Arial"/>
              </a:rPr>
              <a:t>emotion </a:t>
            </a:r>
            <a:r>
              <a:rPr lang="en-US" sz="1550">
                <a:solidFill>
                  <a:srgbClr val="3B3B3B"/>
                </a:solidFill>
                <a:latin typeface="Arial"/>
                <a:ea typeface="Arial"/>
                <a:cs typeface="Arial"/>
                <a:sym typeface="Arial"/>
              </a:rPr>
              <a:t>recognition </a:t>
            </a:r>
            <a:r>
              <a:rPr lang="en-US" sz="1600">
                <a:solidFill>
                  <a:srgbClr val="313131"/>
                </a:solidFill>
                <a:latin typeface="Arial"/>
                <a:ea typeface="Arial"/>
                <a:cs typeface="Arial"/>
                <a:sym typeface="Arial"/>
              </a:rPr>
              <a:t>in </a:t>
            </a:r>
            <a:r>
              <a:rPr lang="en-US" sz="1600">
                <a:solidFill>
                  <a:srgbClr val="2D2D2D"/>
                </a:solidFill>
                <a:latin typeface="Arial"/>
                <a:ea typeface="Arial"/>
                <a:cs typeface="Arial"/>
                <a:sym typeface="Arial"/>
              </a:rPr>
              <a:t>online </a:t>
            </a:r>
            <a:r>
              <a:rPr lang="en-US" sz="1600">
                <a:solidFill>
                  <a:srgbClr val="313131"/>
                </a:solidFill>
                <a:latin typeface="Arial"/>
                <a:ea typeface="Arial"/>
                <a:cs typeface="Arial"/>
                <a:sym typeface="Arial"/>
              </a:rPr>
              <a:t>leaming.</a:t>
            </a:r>
            <a:endParaRPr sz="1600">
              <a:latin typeface="Arial"/>
              <a:ea typeface="Arial"/>
              <a:cs typeface="Arial"/>
              <a:sym typeface="Arial"/>
            </a:endParaRPr>
          </a:p>
        </p:txBody>
      </p:sp>
      <p:sp>
        <p:nvSpPr>
          <p:cNvPr id="109" name="Google Shape;109;p7"/>
          <p:cNvSpPr txBox="1"/>
          <p:nvPr/>
        </p:nvSpPr>
        <p:spPr>
          <a:xfrm>
            <a:off x="3160574" y="1939002"/>
            <a:ext cx="398780" cy="254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500">
                <a:solidFill>
                  <a:srgbClr val="343434"/>
                </a:solidFill>
                <a:latin typeface="Arial"/>
                <a:ea typeface="Arial"/>
                <a:cs typeface="Arial"/>
                <a:sym typeface="Arial"/>
              </a:rPr>
              <a:t>2022</a:t>
            </a:r>
            <a:endParaRPr sz="1500">
              <a:latin typeface="Arial"/>
              <a:ea typeface="Arial"/>
              <a:cs typeface="Arial"/>
              <a:sym typeface="Arial"/>
            </a:endParaRPr>
          </a:p>
        </p:txBody>
      </p:sp>
      <p:sp>
        <p:nvSpPr>
          <p:cNvPr id="110" name="Google Shape;110;p7"/>
          <p:cNvSpPr txBox="1"/>
          <p:nvPr/>
        </p:nvSpPr>
        <p:spPr>
          <a:xfrm>
            <a:off x="4392095" y="2971389"/>
            <a:ext cx="1530985" cy="892175"/>
          </a:xfrm>
          <a:prstGeom prst="rect">
            <a:avLst/>
          </a:prstGeom>
          <a:noFill/>
          <a:ln>
            <a:noFill/>
          </a:ln>
        </p:spPr>
        <p:txBody>
          <a:bodyPr anchorCtr="0" anchor="t" bIns="0" lIns="0" spcFirstLastPara="1" rIns="0" wrap="square" tIns="28575">
            <a:spAutoFit/>
          </a:bodyPr>
          <a:lstStyle/>
          <a:p>
            <a:pPr indent="5079" lvl="0" marL="12700" marR="5080" rtl="0" algn="l">
              <a:lnSpc>
                <a:spcPct val="93000"/>
              </a:lnSpc>
              <a:spcBef>
                <a:spcPts val="0"/>
              </a:spcBef>
              <a:spcAft>
                <a:spcPts val="0"/>
              </a:spcAft>
              <a:buNone/>
            </a:pPr>
            <a:r>
              <a:rPr lang="en-US" sz="1500">
                <a:solidFill>
                  <a:srgbClr val="282828"/>
                </a:solidFill>
                <a:latin typeface="Arial"/>
                <a:ea typeface="Arial"/>
                <a:cs typeface="Arial"/>
                <a:sym typeface="Arial"/>
              </a:rPr>
              <a:t>Evaluating </a:t>
            </a:r>
            <a:r>
              <a:rPr lang="en-US" sz="1500">
                <a:solidFill>
                  <a:srgbClr val="333333"/>
                </a:solidFill>
                <a:latin typeface="Arial"/>
                <a:ea typeface="Arial"/>
                <a:cs typeface="Arial"/>
                <a:sym typeface="Arial"/>
              </a:rPr>
              <a:t>students' </a:t>
            </a:r>
            <a:r>
              <a:rPr lang="en-US" sz="1500">
                <a:solidFill>
                  <a:srgbClr val="313131"/>
                </a:solidFill>
                <a:latin typeface="Arial"/>
                <a:ea typeface="Arial"/>
                <a:cs typeface="Arial"/>
                <a:sym typeface="Arial"/>
              </a:rPr>
              <a:t>responses </a:t>
            </a:r>
            <a:r>
              <a:rPr lang="en-US" sz="1500">
                <a:solidFill>
                  <a:srgbClr val="333333"/>
                </a:solidFill>
                <a:latin typeface="Arial"/>
                <a:ea typeface="Arial"/>
                <a:cs typeface="Arial"/>
                <a:sym typeface="Arial"/>
              </a:rPr>
              <a:t>using </a:t>
            </a:r>
            <a:r>
              <a:rPr lang="en-US" sz="1500">
                <a:solidFill>
                  <a:srgbClr val="2A2A2A"/>
                </a:solidFill>
                <a:latin typeface="Arial"/>
                <a:ea typeface="Arial"/>
                <a:cs typeface="Arial"/>
                <a:sym typeface="Arial"/>
              </a:rPr>
              <a:t>sentiment </a:t>
            </a:r>
            <a:r>
              <a:rPr lang="en-US" sz="1500">
                <a:solidFill>
                  <a:srgbClr val="343434"/>
                </a:solidFill>
                <a:latin typeface="Arial"/>
                <a:ea typeface="Arial"/>
                <a:cs typeface="Arial"/>
                <a:sym typeface="Arial"/>
              </a:rPr>
              <a:t>analysis </a:t>
            </a:r>
            <a:r>
              <a:rPr lang="en-US" sz="1500">
                <a:solidFill>
                  <a:srgbClr val="2F2F2F"/>
                </a:solidFill>
                <a:latin typeface="Arial"/>
                <a:ea typeface="Arial"/>
                <a:cs typeface="Arial"/>
                <a:sym typeface="Arial"/>
              </a:rPr>
              <a:t>techniques.</a:t>
            </a:r>
            <a:endParaRPr sz="1500">
              <a:latin typeface="Arial"/>
              <a:ea typeface="Arial"/>
              <a:cs typeface="Arial"/>
              <a:sym typeface="Arial"/>
            </a:endParaRPr>
          </a:p>
        </p:txBody>
      </p:sp>
      <p:sp>
        <p:nvSpPr>
          <p:cNvPr id="111" name="Google Shape;111;p7"/>
          <p:cNvSpPr txBox="1"/>
          <p:nvPr/>
        </p:nvSpPr>
        <p:spPr>
          <a:xfrm>
            <a:off x="4390631" y="4217629"/>
            <a:ext cx="1565910" cy="1109980"/>
          </a:xfrm>
          <a:prstGeom prst="rect">
            <a:avLst/>
          </a:prstGeom>
          <a:noFill/>
          <a:ln>
            <a:noFill/>
          </a:ln>
        </p:spPr>
        <p:txBody>
          <a:bodyPr anchorCtr="0" anchor="t" bIns="0" lIns="0" spcFirstLastPara="1" rIns="0" wrap="square" tIns="32375">
            <a:spAutoFit/>
          </a:bodyPr>
          <a:lstStyle/>
          <a:p>
            <a:pPr indent="-2540" lvl="0" marL="14604" marR="5080" rtl="0" algn="l">
              <a:lnSpc>
                <a:spcPct val="112000"/>
              </a:lnSpc>
              <a:spcBef>
                <a:spcPts val="0"/>
              </a:spcBef>
              <a:spcAft>
                <a:spcPts val="0"/>
              </a:spcAft>
              <a:buNone/>
            </a:pPr>
            <a:r>
              <a:rPr lang="en-US" sz="1500">
                <a:solidFill>
                  <a:srgbClr val="343434"/>
                </a:solidFill>
                <a:latin typeface="Arial"/>
                <a:ea typeface="Arial"/>
                <a:cs typeface="Arial"/>
                <a:sym typeface="Arial"/>
              </a:rPr>
              <a:t>Providing </a:t>
            </a:r>
            <a:r>
              <a:rPr lang="en-US" sz="1500">
                <a:solidFill>
                  <a:srgbClr val="2B2B2B"/>
                </a:solidFill>
                <a:latin typeface="Arial"/>
                <a:ea typeface="Arial"/>
                <a:cs typeface="Arial"/>
                <a:sym typeface="Arial"/>
              </a:rPr>
              <a:t>personalized </a:t>
            </a:r>
            <a:r>
              <a:rPr lang="en-US" sz="1500">
                <a:solidFill>
                  <a:srgbClr val="343434"/>
                </a:solidFill>
                <a:latin typeface="Arial"/>
                <a:ea typeface="Arial"/>
                <a:cs typeface="Arial"/>
                <a:sym typeface="Arial"/>
              </a:rPr>
              <a:t>content </a:t>
            </a:r>
            <a:r>
              <a:rPr lang="en-US" sz="1500">
                <a:solidFill>
                  <a:srgbClr val="383838"/>
                </a:solidFill>
                <a:latin typeface="Arial"/>
                <a:ea typeface="Arial"/>
                <a:cs typeface="Arial"/>
                <a:sym typeface="Arial"/>
              </a:rPr>
              <a:t>for improved </a:t>
            </a:r>
            <a:r>
              <a:rPr lang="en-US" sz="1500">
                <a:solidFill>
                  <a:srgbClr val="282828"/>
                </a:solidFill>
                <a:latin typeface="Arial"/>
                <a:ea typeface="Arial"/>
                <a:cs typeface="Arial"/>
                <a:sym typeface="Arial"/>
              </a:rPr>
              <a:t>e-learning </a:t>
            </a:r>
            <a:r>
              <a:rPr lang="en-US" sz="1500">
                <a:solidFill>
                  <a:srgbClr val="2A2A2A"/>
                </a:solidFill>
                <a:latin typeface="Arial"/>
                <a:ea typeface="Arial"/>
                <a:cs typeface="Arial"/>
                <a:sym typeface="Arial"/>
              </a:rPr>
              <a:t>engagement.</a:t>
            </a:r>
            <a:endParaRPr sz="1500">
              <a:latin typeface="Arial"/>
              <a:ea typeface="Arial"/>
              <a:cs typeface="Arial"/>
              <a:sym typeface="Arial"/>
            </a:endParaRPr>
          </a:p>
        </p:txBody>
      </p:sp>
      <p:sp>
        <p:nvSpPr>
          <p:cNvPr id="112" name="Google Shape;112;p7"/>
          <p:cNvSpPr txBox="1"/>
          <p:nvPr/>
        </p:nvSpPr>
        <p:spPr>
          <a:xfrm>
            <a:off x="3167948" y="4645332"/>
            <a:ext cx="394335" cy="254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500">
                <a:solidFill>
                  <a:srgbClr val="343434"/>
                </a:solidFill>
                <a:latin typeface="Arial"/>
                <a:ea typeface="Arial"/>
                <a:cs typeface="Arial"/>
                <a:sym typeface="Arial"/>
              </a:rPr>
              <a:t>2022</a:t>
            </a:r>
            <a:endParaRPr sz="1500">
              <a:latin typeface="Arial"/>
              <a:ea typeface="Arial"/>
              <a:cs typeface="Arial"/>
              <a:sym typeface="Arial"/>
            </a:endParaRPr>
          </a:p>
        </p:txBody>
      </p:sp>
      <p:sp>
        <p:nvSpPr>
          <p:cNvPr id="113" name="Google Shape;113;p7"/>
          <p:cNvSpPr txBox="1"/>
          <p:nvPr/>
        </p:nvSpPr>
        <p:spPr>
          <a:xfrm>
            <a:off x="4394607" y="5776042"/>
            <a:ext cx="1369060" cy="902969"/>
          </a:xfrm>
          <a:prstGeom prst="rect">
            <a:avLst/>
          </a:prstGeom>
          <a:noFill/>
          <a:ln>
            <a:noFill/>
          </a:ln>
        </p:spPr>
        <p:txBody>
          <a:bodyPr anchorCtr="0" anchor="t" bIns="0" lIns="0" spcFirstLastPara="1" rIns="0" wrap="square" tIns="37450">
            <a:spAutoFit/>
          </a:bodyPr>
          <a:lstStyle/>
          <a:p>
            <a:pPr indent="1904" lvl="0" marL="12700" marR="5080" rtl="0" algn="l">
              <a:lnSpc>
                <a:spcPct val="89500"/>
              </a:lnSpc>
              <a:spcBef>
                <a:spcPts val="0"/>
              </a:spcBef>
              <a:spcAft>
                <a:spcPts val="0"/>
              </a:spcAft>
              <a:buNone/>
            </a:pPr>
            <a:r>
              <a:rPr lang="en-US" sz="1600">
                <a:solidFill>
                  <a:srgbClr val="2B2B2B"/>
                </a:solidFill>
                <a:latin typeface="Arial"/>
                <a:ea typeface="Arial"/>
                <a:cs typeface="Arial"/>
                <a:sym typeface="Arial"/>
              </a:rPr>
              <a:t>Enhancing </a:t>
            </a:r>
            <a:r>
              <a:rPr lang="en-US" sz="1600">
                <a:solidFill>
                  <a:srgbClr val="313131"/>
                </a:solidFill>
                <a:latin typeface="Arial"/>
                <a:ea typeface="Arial"/>
                <a:cs typeface="Arial"/>
                <a:sym typeface="Arial"/>
              </a:rPr>
              <a:t>mental </a:t>
            </a:r>
            <a:r>
              <a:rPr lang="en-US" sz="1550">
                <a:solidFill>
                  <a:srgbClr val="343434"/>
                </a:solidFill>
                <a:latin typeface="Arial"/>
                <a:ea typeface="Arial"/>
                <a:cs typeface="Arial"/>
                <a:sym typeface="Arial"/>
              </a:rPr>
              <a:t>health </a:t>
            </a:r>
            <a:r>
              <a:rPr lang="en-US" sz="1550">
                <a:solidFill>
                  <a:srgbClr val="2D2D2D"/>
                </a:solidFill>
                <a:latin typeface="Arial"/>
                <a:ea typeface="Arial"/>
                <a:cs typeface="Arial"/>
                <a:sym typeface="Arial"/>
              </a:rPr>
              <a:t>programs </a:t>
            </a:r>
            <a:r>
              <a:rPr lang="en-US" sz="1500">
                <a:solidFill>
                  <a:srgbClr val="383838"/>
                </a:solidFill>
                <a:latin typeface="Arial"/>
                <a:ea typeface="Arial"/>
                <a:cs typeface="Arial"/>
                <a:sym typeface="Arial"/>
              </a:rPr>
              <a:t>through </a:t>
            </a:r>
            <a:r>
              <a:rPr lang="en-US" sz="1600">
                <a:solidFill>
                  <a:srgbClr val="2B2B2B"/>
                </a:solidFill>
                <a:latin typeface="Arial"/>
                <a:ea typeface="Arial"/>
                <a:cs typeface="Arial"/>
                <a:sym typeface="Arial"/>
              </a:rPr>
              <a:t>gami5œtion.</a:t>
            </a:r>
            <a:endParaRPr sz="1600">
              <a:latin typeface="Arial"/>
              <a:ea typeface="Arial"/>
              <a:cs typeface="Arial"/>
              <a:sym typeface="Arial"/>
            </a:endParaRPr>
          </a:p>
        </p:txBody>
      </p:sp>
      <p:sp>
        <p:nvSpPr>
          <p:cNvPr id="114" name="Google Shape;114;p7"/>
          <p:cNvSpPr txBox="1"/>
          <p:nvPr>
            <p:ph type="title"/>
          </p:nvPr>
        </p:nvSpPr>
        <p:spPr>
          <a:xfrm>
            <a:off x="6196430" y="149531"/>
            <a:ext cx="1823085" cy="909319"/>
          </a:xfrm>
          <a:prstGeom prst="rect">
            <a:avLst/>
          </a:prstGeom>
          <a:noFill/>
          <a:ln>
            <a:noFill/>
          </a:ln>
        </p:spPr>
        <p:txBody>
          <a:bodyPr anchorCtr="0" anchor="t" bIns="0" lIns="0" spcFirstLastPara="1" rIns="0" wrap="square" tIns="44450">
            <a:spAutoFit/>
          </a:bodyPr>
          <a:lstStyle/>
          <a:p>
            <a:pPr indent="-1269" lvl="0" marL="13334" marR="5080" rtl="0" algn="l">
              <a:lnSpc>
                <a:spcPct val="98823"/>
              </a:lnSpc>
              <a:spcBef>
                <a:spcPts val="0"/>
              </a:spcBef>
              <a:spcAft>
                <a:spcPts val="0"/>
              </a:spcAft>
              <a:buNone/>
            </a:pPr>
            <a:r>
              <a:rPr b="0" lang="en-US" sz="1600">
                <a:solidFill>
                  <a:srgbClr val="2F2F2F"/>
                </a:solidFill>
                <a:latin typeface="Arial"/>
                <a:ea typeface="Arial"/>
                <a:cs typeface="Arial"/>
                <a:sym typeface="Arial"/>
              </a:rPr>
              <a:t>Real-time analytics </a:t>
            </a:r>
            <a:r>
              <a:rPr b="0" lang="en-US" sz="1650">
                <a:solidFill>
                  <a:srgbClr val="2F2F2F"/>
                </a:solidFill>
                <a:latin typeface="Arial"/>
                <a:ea typeface="Arial"/>
                <a:cs typeface="Arial"/>
                <a:sym typeface="Arial"/>
              </a:rPr>
              <a:t>dashboard </a:t>
            </a:r>
            <a:r>
              <a:rPr b="0" lang="en-US" sz="1650">
                <a:solidFill>
                  <a:srgbClr val="313131"/>
                </a:solidFill>
                <a:latin typeface="Arial"/>
                <a:ea typeface="Arial"/>
                <a:cs typeface="Arial"/>
                <a:sym typeface="Arial"/>
              </a:rPr>
              <a:t>for </a:t>
            </a:r>
            <a:r>
              <a:rPr b="0" lang="en-US" sz="1650">
                <a:solidFill>
                  <a:srgbClr val="333333"/>
                </a:solidFill>
                <a:latin typeface="Arial"/>
                <a:ea typeface="Arial"/>
                <a:cs typeface="Arial"/>
                <a:sym typeface="Arial"/>
              </a:rPr>
              <a:t>emotion </a:t>
            </a:r>
            <a:r>
              <a:rPr b="0" lang="en-US" sz="1700">
                <a:solidFill>
                  <a:srgbClr val="363636"/>
                </a:solidFill>
                <a:latin typeface="Arial"/>
                <a:ea typeface="Arial"/>
                <a:cs typeface="Arial"/>
                <a:sym typeface="Arial"/>
              </a:rPr>
              <a:t>dete‹:ation </a:t>
            </a:r>
            <a:r>
              <a:rPr b="0" lang="en-US" sz="1700">
                <a:solidFill>
                  <a:srgbClr val="2D2D2D"/>
                </a:solidFill>
                <a:latin typeface="Arial"/>
                <a:ea typeface="Arial"/>
                <a:cs typeface="Arial"/>
                <a:sym typeface="Arial"/>
              </a:rPr>
              <a:t>using </a:t>
            </a:r>
            <a:r>
              <a:rPr b="0" lang="en-US" sz="1700">
                <a:solidFill>
                  <a:srgbClr val="343434"/>
                </a:solidFill>
                <a:latin typeface="Arial"/>
                <a:ea typeface="Arial"/>
                <a:cs typeface="Arial"/>
                <a:sym typeface="Arial"/>
              </a:rPr>
              <a:t>affective </a:t>
            </a:r>
            <a:r>
              <a:rPr b="0" lang="en-US" sz="1550">
                <a:solidFill>
                  <a:srgbClr val="2D2D2D"/>
                </a:solidFill>
                <a:latin typeface="Arial"/>
                <a:ea typeface="Arial"/>
                <a:cs typeface="Arial"/>
                <a:sym typeface="Arial"/>
              </a:rPr>
              <a:t>œmputing.</a:t>
            </a:r>
            <a:endParaRPr sz="1550">
              <a:latin typeface="Arial"/>
              <a:ea typeface="Arial"/>
              <a:cs typeface="Arial"/>
              <a:sym typeface="Arial"/>
            </a:endParaRPr>
          </a:p>
        </p:txBody>
      </p:sp>
      <p:sp>
        <p:nvSpPr>
          <p:cNvPr id="115" name="Google Shape;115;p7"/>
          <p:cNvSpPr txBox="1"/>
          <p:nvPr/>
        </p:nvSpPr>
        <p:spPr>
          <a:xfrm>
            <a:off x="6195683" y="1714089"/>
            <a:ext cx="1665605" cy="696595"/>
          </a:xfrm>
          <a:prstGeom prst="rect">
            <a:avLst/>
          </a:prstGeom>
          <a:noFill/>
          <a:ln>
            <a:noFill/>
          </a:ln>
        </p:spPr>
        <p:txBody>
          <a:bodyPr anchorCtr="0" anchor="t" bIns="0" lIns="0" spcFirstLastPara="1" rIns="0" wrap="square" tIns="53325">
            <a:spAutoFit/>
          </a:bodyPr>
          <a:lstStyle/>
          <a:p>
            <a:pPr indent="0" lvl="0" marL="12700" marR="5080" rtl="0" algn="l">
              <a:lnSpc>
                <a:spcPct val="83600"/>
              </a:lnSpc>
              <a:spcBef>
                <a:spcPts val="0"/>
              </a:spcBef>
              <a:spcAft>
                <a:spcPts val="0"/>
              </a:spcAft>
              <a:buNone/>
            </a:pPr>
            <a:r>
              <a:rPr lang="en-US" sz="1650">
                <a:solidFill>
                  <a:srgbClr val="383838"/>
                </a:solidFill>
                <a:latin typeface="Arial"/>
                <a:ea typeface="Arial"/>
                <a:cs typeface="Arial"/>
                <a:sym typeface="Arial"/>
              </a:rPr>
              <a:t>Dasp </a:t>
            </a:r>
            <a:r>
              <a:rPr lang="en-US" sz="1650">
                <a:solidFill>
                  <a:srgbClr val="363636"/>
                </a:solidFill>
                <a:latin typeface="Arial"/>
                <a:ea typeface="Arial"/>
                <a:cs typeface="Arial"/>
                <a:sym typeface="Arial"/>
              </a:rPr>
              <a:t>leaming </a:t>
            </a:r>
            <a:r>
              <a:rPr lang="en-US" sz="1650">
                <a:solidFill>
                  <a:srgbClr val="343434"/>
                </a:solidFill>
                <a:latin typeface="Arial"/>
                <a:ea typeface="Arial"/>
                <a:cs typeface="Arial"/>
                <a:sym typeface="Arial"/>
              </a:rPr>
              <a:t>models </a:t>
            </a:r>
            <a:r>
              <a:rPr lang="en-US" sz="1650">
                <a:solidFill>
                  <a:srgbClr val="2B2B2B"/>
                </a:solidFill>
                <a:latin typeface="Arial"/>
                <a:ea typeface="Arial"/>
                <a:cs typeface="Arial"/>
                <a:sym typeface="Arial"/>
              </a:rPr>
              <a:t>for </a:t>
            </a:r>
            <a:r>
              <a:rPr lang="en-US" sz="1650">
                <a:solidFill>
                  <a:srgbClr val="2F2F2F"/>
                </a:solidFill>
                <a:latin typeface="Arial"/>
                <a:ea typeface="Arial"/>
                <a:cs typeface="Arial"/>
                <a:sym typeface="Arial"/>
              </a:rPr>
              <a:t>facial </a:t>
            </a:r>
            <a:r>
              <a:rPr lang="en-US" sz="1650">
                <a:solidFill>
                  <a:srgbClr val="2A2A2A"/>
                </a:solidFill>
                <a:latin typeface="Arial"/>
                <a:ea typeface="Arial"/>
                <a:cs typeface="Arial"/>
                <a:sym typeface="Arial"/>
              </a:rPr>
              <a:t>emotion </a:t>
            </a:r>
            <a:r>
              <a:rPr lang="en-US" sz="1650">
                <a:solidFill>
                  <a:srgbClr val="343434"/>
                </a:solidFill>
                <a:latin typeface="Arial"/>
                <a:ea typeface="Arial"/>
                <a:cs typeface="Arial"/>
                <a:sym typeface="Arial"/>
              </a:rPr>
              <a:t>recognition.</a:t>
            </a:r>
            <a:endParaRPr sz="1650">
              <a:latin typeface="Arial"/>
              <a:ea typeface="Arial"/>
              <a:cs typeface="Arial"/>
              <a:sym typeface="Arial"/>
            </a:endParaRPr>
          </a:p>
        </p:txBody>
      </p:sp>
      <p:sp>
        <p:nvSpPr>
          <p:cNvPr id="116" name="Google Shape;116;p7"/>
          <p:cNvSpPr txBox="1"/>
          <p:nvPr/>
        </p:nvSpPr>
        <p:spPr>
          <a:xfrm>
            <a:off x="6194273" y="3082002"/>
            <a:ext cx="1777364" cy="678180"/>
          </a:xfrm>
          <a:prstGeom prst="rect">
            <a:avLst/>
          </a:prstGeom>
          <a:noFill/>
          <a:ln>
            <a:noFill/>
          </a:ln>
        </p:spPr>
        <p:txBody>
          <a:bodyPr anchorCtr="0" anchor="t" bIns="0" lIns="0" spcFirstLastPara="1" rIns="0" wrap="square" tIns="29200">
            <a:spAutoFit/>
          </a:bodyPr>
          <a:lstStyle/>
          <a:p>
            <a:pPr indent="1904" lvl="0" marL="12700" marR="5080" rtl="0" algn="l">
              <a:lnSpc>
                <a:spcPct val="92700"/>
              </a:lnSpc>
              <a:spcBef>
                <a:spcPts val="0"/>
              </a:spcBef>
              <a:spcAft>
                <a:spcPts val="0"/>
              </a:spcAft>
              <a:buNone/>
            </a:pPr>
            <a:r>
              <a:rPr lang="en-US" sz="1500">
                <a:solidFill>
                  <a:srgbClr val="2F2F2F"/>
                </a:solidFill>
                <a:latin typeface="Arial"/>
                <a:ea typeface="Arial"/>
                <a:cs typeface="Arial"/>
                <a:sym typeface="Arial"/>
              </a:rPr>
              <a:t>Sentiment </a:t>
            </a:r>
            <a:r>
              <a:rPr lang="en-US" sz="1500">
                <a:solidFill>
                  <a:srgbClr val="2A2A2A"/>
                </a:solidFill>
                <a:latin typeface="Arial"/>
                <a:ea typeface="Arial"/>
                <a:cs typeface="Arial"/>
                <a:sym typeface="Arial"/>
              </a:rPr>
              <a:t>analysis </a:t>
            </a:r>
            <a:r>
              <a:rPr lang="en-US" sz="1500">
                <a:solidFill>
                  <a:srgbClr val="2B2B2B"/>
                </a:solidFill>
                <a:latin typeface="Arial"/>
                <a:ea typeface="Arial"/>
                <a:cs typeface="Arial"/>
                <a:sym typeface="Arial"/>
              </a:rPr>
              <a:t>algorithms </a:t>
            </a:r>
            <a:r>
              <a:rPr lang="en-US" sz="1500">
                <a:solidFill>
                  <a:srgbClr val="343434"/>
                </a:solidFill>
                <a:latin typeface="Arial"/>
                <a:ea typeface="Arial"/>
                <a:cs typeface="Arial"/>
                <a:sym typeface="Arial"/>
              </a:rPr>
              <a:t>to </a:t>
            </a:r>
            <a:r>
              <a:rPr lang="en-US" sz="1500">
                <a:solidFill>
                  <a:srgbClr val="2D2D2D"/>
                </a:solidFill>
                <a:latin typeface="Arial"/>
                <a:ea typeface="Arial"/>
                <a:cs typeface="Arial"/>
                <a:sym typeface="Arial"/>
              </a:rPr>
              <a:t>determine </a:t>
            </a:r>
            <a:r>
              <a:rPr lang="en-US" sz="1500">
                <a:solidFill>
                  <a:srgbClr val="464646"/>
                </a:solidFill>
                <a:latin typeface="Arial"/>
                <a:ea typeface="Arial"/>
                <a:cs typeface="Arial"/>
                <a:sym typeface="Arial"/>
              </a:rPr>
              <a:t>the </a:t>
            </a:r>
            <a:r>
              <a:rPr lang="en-US" sz="1500">
                <a:solidFill>
                  <a:srgbClr val="2D2D2D"/>
                </a:solidFill>
                <a:latin typeface="Arial"/>
                <a:ea typeface="Arial"/>
                <a:cs typeface="Arial"/>
                <a:sym typeface="Arial"/>
              </a:rPr>
              <a:t>tone </a:t>
            </a:r>
            <a:r>
              <a:rPr lang="en-US" sz="1500">
                <a:solidFill>
                  <a:srgbClr val="2A2A2A"/>
                </a:solidFill>
                <a:latin typeface="Arial"/>
                <a:ea typeface="Arial"/>
                <a:cs typeface="Arial"/>
                <a:sym typeface="Arial"/>
              </a:rPr>
              <a:t>of </a:t>
            </a:r>
            <a:r>
              <a:rPr lang="en-US" sz="1500">
                <a:solidFill>
                  <a:srgbClr val="2F2F2F"/>
                </a:solidFill>
                <a:latin typeface="Arial"/>
                <a:ea typeface="Arial"/>
                <a:cs typeface="Arial"/>
                <a:sym typeface="Arial"/>
              </a:rPr>
              <a:t>responses.</a:t>
            </a:r>
            <a:endParaRPr sz="1500">
              <a:latin typeface="Arial"/>
              <a:ea typeface="Arial"/>
              <a:cs typeface="Arial"/>
              <a:sym typeface="Arial"/>
            </a:endParaRPr>
          </a:p>
        </p:txBody>
      </p:sp>
      <p:sp>
        <p:nvSpPr>
          <p:cNvPr id="117" name="Google Shape;117;p7"/>
          <p:cNvSpPr txBox="1"/>
          <p:nvPr/>
        </p:nvSpPr>
        <p:spPr>
          <a:xfrm>
            <a:off x="6192625" y="4324554"/>
            <a:ext cx="1819275" cy="892175"/>
          </a:xfrm>
          <a:prstGeom prst="rect">
            <a:avLst/>
          </a:prstGeom>
          <a:noFill/>
          <a:ln>
            <a:noFill/>
          </a:ln>
        </p:spPr>
        <p:txBody>
          <a:bodyPr anchorCtr="0" anchor="t" bIns="0" lIns="0" spcFirstLastPara="1" rIns="0" wrap="square" tIns="28575">
            <a:spAutoFit/>
          </a:bodyPr>
          <a:lstStyle/>
          <a:p>
            <a:pPr indent="5079" lvl="0" marL="12700" marR="5080" rtl="0" algn="l">
              <a:lnSpc>
                <a:spcPct val="93000"/>
              </a:lnSpc>
              <a:spcBef>
                <a:spcPts val="0"/>
              </a:spcBef>
              <a:spcAft>
                <a:spcPts val="0"/>
              </a:spcAft>
              <a:buNone/>
            </a:pPr>
            <a:r>
              <a:rPr lang="en-US" sz="1500">
                <a:solidFill>
                  <a:srgbClr val="2F2F2F"/>
                </a:solidFill>
                <a:latin typeface="Arial"/>
                <a:ea typeface="Arial"/>
                <a:cs typeface="Arial"/>
                <a:sym typeface="Arial"/>
              </a:rPr>
              <a:t>Al-driven </a:t>
            </a:r>
            <a:r>
              <a:rPr lang="en-US" sz="1500">
                <a:solidFill>
                  <a:srgbClr val="313131"/>
                </a:solidFill>
                <a:latin typeface="Arial"/>
                <a:ea typeface="Arial"/>
                <a:cs typeface="Arial"/>
                <a:sym typeface="Arial"/>
              </a:rPr>
              <a:t>personalized </a:t>
            </a:r>
            <a:r>
              <a:rPr lang="en-US" sz="1500">
                <a:solidFill>
                  <a:srgbClr val="2F2F2F"/>
                </a:solidFill>
                <a:latin typeface="Arial"/>
                <a:ea typeface="Arial"/>
                <a:cs typeface="Arial"/>
                <a:sym typeface="Arial"/>
              </a:rPr>
              <a:t>œntent </a:t>
            </a:r>
            <a:r>
              <a:rPr lang="en-US" sz="1500">
                <a:solidFill>
                  <a:srgbClr val="2A2A2A"/>
                </a:solidFill>
                <a:latin typeface="Arial"/>
                <a:ea typeface="Arial"/>
                <a:cs typeface="Arial"/>
                <a:sym typeface="Arial"/>
              </a:rPr>
              <a:t>recommendations </a:t>
            </a:r>
            <a:r>
              <a:rPr lang="en-US" sz="1500">
                <a:solidFill>
                  <a:srgbClr val="444444"/>
                </a:solidFill>
                <a:latin typeface="Arial"/>
                <a:ea typeface="Arial"/>
                <a:cs typeface="Arial"/>
                <a:sym typeface="Arial"/>
              </a:rPr>
              <a:t>for </a:t>
            </a:r>
            <a:r>
              <a:rPr lang="en-US" sz="1500">
                <a:solidFill>
                  <a:srgbClr val="414141"/>
                </a:solidFill>
                <a:latin typeface="Arial"/>
                <a:ea typeface="Arial"/>
                <a:cs typeface="Arial"/>
                <a:sym typeface="Arial"/>
              </a:rPr>
              <a:t>æ </a:t>
            </a:r>
            <a:r>
              <a:rPr lang="en-US" sz="1500">
                <a:solidFill>
                  <a:srgbClr val="3A3A3A"/>
                </a:solidFill>
                <a:latin typeface="Arial"/>
                <a:ea typeface="Arial"/>
                <a:cs typeface="Arial"/>
                <a:sym typeface="Arial"/>
              </a:rPr>
              <a:t>leaming.</a:t>
            </a:r>
            <a:endParaRPr sz="1500">
              <a:latin typeface="Arial"/>
              <a:ea typeface="Arial"/>
              <a:cs typeface="Arial"/>
              <a:sym typeface="Arial"/>
            </a:endParaRPr>
          </a:p>
        </p:txBody>
      </p:sp>
      <p:sp>
        <p:nvSpPr>
          <p:cNvPr id="118" name="Google Shape;118;p7"/>
          <p:cNvSpPr txBox="1"/>
          <p:nvPr/>
        </p:nvSpPr>
        <p:spPr>
          <a:xfrm>
            <a:off x="6195611" y="5873135"/>
            <a:ext cx="1596390" cy="702945"/>
          </a:xfrm>
          <a:prstGeom prst="rect">
            <a:avLst/>
          </a:prstGeom>
          <a:noFill/>
          <a:ln>
            <a:noFill/>
          </a:ln>
        </p:spPr>
        <p:txBody>
          <a:bodyPr anchorCtr="0" anchor="t" bIns="0" lIns="0" spcFirstLastPara="1" rIns="0" wrap="square" tIns="50800">
            <a:spAutoFit/>
          </a:bodyPr>
          <a:lstStyle/>
          <a:p>
            <a:pPr indent="-3175" lvl="0" marL="15240" marR="5080" rtl="0" algn="l">
              <a:lnSpc>
                <a:spcPct val="101818"/>
              </a:lnSpc>
              <a:spcBef>
                <a:spcPts val="0"/>
              </a:spcBef>
              <a:spcAft>
                <a:spcPts val="0"/>
              </a:spcAft>
              <a:buNone/>
            </a:pPr>
            <a:r>
              <a:rPr lang="en-US" sz="1650">
                <a:solidFill>
                  <a:srgbClr val="2A2A2A"/>
                </a:solidFill>
                <a:latin typeface="Arial"/>
                <a:ea typeface="Arial"/>
                <a:cs typeface="Arial"/>
                <a:sym typeface="Arial"/>
              </a:rPr>
              <a:t>Self-gulded </a:t>
            </a:r>
            <a:r>
              <a:rPr lang="en-US" sz="1650">
                <a:solidFill>
                  <a:srgbClr val="2D2D2D"/>
                </a:solidFill>
                <a:latin typeface="Arial"/>
                <a:ea typeface="Arial"/>
                <a:cs typeface="Arial"/>
                <a:sym typeface="Arial"/>
              </a:rPr>
              <a:t>mental </a:t>
            </a:r>
            <a:r>
              <a:rPr lang="en-US" sz="1650">
                <a:solidFill>
                  <a:srgbClr val="2F2F2F"/>
                </a:solidFill>
                <a:latin typeface="Arial"/>
                <a:ea typeface="Arial"/>
                <a:cs typeface="Arial"/>
                <a:sym typeface="Arial"/>
              </a:rPr>
              <a:t>health </a:t>
            </a:r>
            <a:r>
              <a:rPr lang="en-US" sz="1650">
                <a:solidFill>
                  <a:srgbClr val="2D2D2D"/>
                </a:solidFill>
                <a:latin typeface="Arial"/>
                <a:ea typeface="Arial"/>
                <a:cs typeface="Arial"/>
                <a:sym typeface="Arial"/>
              </a:rPr>
              <a:t>programe </a:t>
            </a:r>
            <a:r>
              <a:rPr lang="en-US" sz="1650">
                <a:solidFill>
                  <a:srgbClr val="3F3F3F"/>
                </a:solidFill>
                <a:latin typeface="Arial"/>
                <a:ea typeface="Arial"/>
                <a:cs typeface="Arial"/>
                <a:sym typeface="Arial"/>
              </a:rPr>
              <a:t>with </a:t>
            </a:r>
            <a:r>
              <a:rPr lang="en-US" sz="1600">
                <a:solidFill>
                  <a:srgbClr val="2F2F2F"/>
                </a:solidFill>
                <a:latin typeface="Arial"/>
                <a:ea typeface="Arial"/>
                <a:cs typeface="Arial"/>
                <a:sym typeface="Arial"/>
              </a:rPr>
              <a:t>gamified elements.</a:t>
            </a:r>
            <a:endParaRPr sz="1600">
              <a:latin typeface="Arial"/>
              <a:ea typeface="Arial"/>
              <a:cs typeface="Arial"/>
              <a:sym typeface="Arial"/>
            </a:endParaRPr>
          </a:p>
        </p:txBody>
      </p:sp>
      <p:sp>
        <p:nvSpPr>
          <p:cNvPr id="119" name="Google Shape;119;p7"/>
          <p:cNvSpPr txBox="1"/>
          <p:nvPr/>
        </p:nvSpPr>
        <p:spPr>
          <a:xfrm>
            <a:off x="8306961" y="252771"/>
            <a:ext cx="1363345" cy="700405"/>
          </a:xfrm>
          <a:prstGeom prst="rect">
            <a:avLst/>
          </a:prstGeom>
          <a:noFill/>
          <a:ln>
            <a:noFill/>
          </a:ln>
        </p:spPr>
        <p:txBody>
          <a:bodyPr anchorCtr="0" anchor="t" bIns="0" lIns="0" spcFirstLastPara="1" rIns="0" wrap="square" tIns="44450">
            <a:spAutoFit/>
          </a:bodyPr>
          <a:lstStyle/>
          <a:p>
            <a:pPr indent="-1269" lvl="0" marL="13334" marR="5080" rtl="0" algn="l">
              <a:lnSpc>
                <a:spcPct val="96000"/>
              </a:lnSpc>
              <a:spcBef>
                <a:spcPts val="0"/>
              </a:spcBef>
              <a:spcAft>
                <a:spcPts val="0"/>
              </a:spcAft>
              <a:buNone/>
            </a:pPr>
            <a:r>
              <a:rPr lang="en-US" sz="1600">
                <a:solidFill>
                  <a:srgbClr val="363636"/>
                </a:solidFill>
                <a:latin typeface="Arial"/>
                <a:ea typeface="Arial"/>
                <a:cs typeface="Arial"/>
                <a:sym typeface="Arial"/>
              </a:rPr>
              <a:t>Limited </a:t>
            </a:r>
            <a:r>
              <a:rPr lang="en-US" sz="1600">
                <a:solidFill>
                  <a:srgbClr val="494949"/>
                </a:solidFill>
                <a:latin typeface="Arial"/>
                <a:ea typeface="Arial"/>
                <a:cs typeface="Arial"/>
                <a:sym typeface="Arial"/>
              </a:rPr>
              <a:t>to </a:t>
            </a:r>
            <a:r>
              <a:rPr lang="en-US" sz="1600">
                <a:solidFill>
                  <a:srgbClr val="313131"/>
                </a:solidFill>
                <a:latin typeface="Arial"/>
                <a:ea typeface="Arial"/>
                <a:cs typeface="Arial"/>
                <a:sym typeface="Arial"/>
              </a:rPr>
              <a:t>specific </a:t>
            </a:r>
            <a:r>
              <a:rPr lang="en-US" sz="1600">
                <a:solidFill>
                  <a:srgbClr val="3F3F3F"/>
                </a:solidFill>
                <a:latin typeface="Arial"/>
                <a:ea typeface="Arial"/>
                <a:cs typeface="Arial"/>
                <a:sym typeface="Arial"/>
              </a:rPr>
              <a:t>online </a:t>
            </a:r>
            <a:r>
              <a:rPr lang="en-US" sz="1600">
                <a:solidFill>
                  <a:srgbClr val="2D2D2D"/>
                </a:solidFill>
                <a:latin typeface="Arial"/>
                <a:ea typeface="Arial"/>
                <a:cs typeface="Arial"/>
                <a:sym typeface="Arial"/>
              </a:rPr>
              <a:t>leaming </a:t>
            </a:r>
            <a:r>
              <a:rPr lang="en-US" sz="1750">
                <a:solidFill>
                  <a:srgbClr val="3D3D3D"/>
                </a:solidFill>
                <a:latin typeface="Arial"/>
                <a:ea typeface="Arial"/>
                <a:cs typeface="Arial"/>
                <a:sym typeface="Arial"/>
              </a:rPr>
              <a:t>erivironmenb.</a:t>
            </a:r>
            <a:endParaRPr sz="1750">
              <a:latin typeface="Arial"/>
              <a:ea typeface="Arial"/>
              <a:cs typeface="Arial"/>
              <a:sym typeface="Arial"/>
            </a:endParaRPr>
          </a:p>
        </p:txBody>
      </p:sp>
      <p:sp>
        <p:nvSpPr>
          <p:cNvPr id="120" name="Google Shape;120;p7"/>
          <p:cNvSpPr txBox="1"/>
          <p:nvPr/>
        </p:nvSpPr>
        <p:spPr>
          <a:xfrm>
            <a:off x="8306169" y="1502696"/>
            <a:ext cx="1590675" cy="1128395"/>
          </a:xfrm>
          <a:prstGeom prst="rect">
            <a:avLst/>
          </a:prstGeom>
          <a:noFill/>
          <a:ln>
            <a:noFill/>
          </a:ln>
        </p:spPr>
        <p:txBody>
          <a:bodyPr anchorCtr="0" anchor="t" bIns="0" lIns="0" spcFirstLastPara="1" rIns="0" wrap="square" tIns="44450">
            <a:spAutoFit/>
          </a:bodyPr>
          <a:lstStyle/>
          <a:p>
            <a:pPr indent="-635" lvl="0" marL="12700" marR="5080" rtl="0" algn="l">
              <a:lnSpc>
                <a:spcPct val="86700"/>
              </a:lnSpc>
              <a:spcBef>
                <a:spcPts val="0"/>
              </a:spcBef>
              <a:spcAft>
                <a:spcPts val="0"/>
              </a:spcAft>
              <a:buNone/>
            </a:pPr>
            <a:r>
              <a:rPr lang="en-US" sz="1600">
                <a:solidFill>
                  <a:srgbClr val="363636"/>
                </a:solidFill>
                <a:latin typeface="Arial"/>
                <a:ea typeface="Arial"/>
                <a:cs typeface="Arial"/>
                <a:sym typeface="Arial"/>
              </a:rPr>
              <a:t>Dose </a:t>
            </a:r>
            <a:r>
              <a:rPr lang="en-US" sz="1600">
                <a:solidFill>
                  <a:srgbClr val="3D3D3D"/>
                </a:solidFill>
                <a:latin typeface="Arial"/>
                <a:ea typeface="Arial"/>
                <a:cs typeface="Arial"/>
                <a:sym typeface="Arial"/>
              </a:rPr>
              <a:t>not </a:t>
            </a:r>
            <a:r>
              <a:rPr lang="en-US" sz="1600">
                <a:solidFill>
                  <a:srgbClr val="313131"/>
                </a:solidFill>
                <a:latin typeface="Arial"/>
                <a:ea typeface="Arial"/>
                <a:cs typeface="Arial"/>
                <a:sym typeface="Arial"/>
              </a:rPr>
              <a:t>acœunt for </a:t>
            </a:r>
            <a:r>
              <a:rPr lang="en-US" sz="1650">
                <a:solidFill>
                  <a:srgbClr val="363636"/>
                </a:solidFill>
                <a:latin typeface="Arial"/>
                <a:ea typeface="Arial"/>
                <a:cs typeface="Arial"/>
                <a:sym typeface="Arial"/>
              </a:rPr>
              <a:t>environmental </a:t>
            </a:r>
            <a:r>
              <a:rPr lang="en-US" sz="1650">
                <a:solidFill>
                  <a:srgbClr val="383838"/>
                </a:solidFill>
                <a:latin typeface="Arial"/>
                <a:ea typeface="Arial"/>
                <a:cs typeface="Arial"/>
                <a:sym typeface="Arial"/>
              </a:rPr>
              <a:t>distracêons </a:t>
            </a:r>
            <a:r>
              <a:rPr lang="en-US" sz="1650">
                <a:solidFill>
                  <a:srgbClr val="363636"/>
                </a:solidFill>
                <a:latin typeface="Arial"/>
                <a:ea typeface="Arial"/>
                <a:cs typeface="Arial"/>
                <a:sym typeface="Arial"/>
              </a:rPr>
              <a:t>or </a:t>
            </a:r>
            <a:r>
              <a:rPr lang="en-US" sz="1600">
                <a:solidFill>
                  <a:srgbClr val="343434"/>
                </a:solidFill>
                <a:latin typeface="Arial"/>
                <a:ea typeface="Arial"/>
                <a:cs typeface="Arial"/>
                <a:sym typeface="Arial"/>
              </a:rPr>
              <a:t>engagement </a:t>
            </a:r>
            <a:r>
              <a:rPr lang="en-US" sz="1600">
                <a:solidFill>
                  <a:srgbClr val="383838"/>
                </a:solidFill>
                <a:latin typeface="Arial"/>
                <a:ea typeface="Arial"/>
                <a:cs typeface="Arial"/>
                <a:sym typeface="Arial"/>
              </a:rPr>
              <a:t>fluctuations.</a:t>
            </a:r>
            <a:endParaRPr sz="1600">
              <a:latin typeface="Arial"/>
              <a:ea typeface="Arial"/>
              <a:cs typeface="Arial"/>
              <a:sym typeface="Arial"/>
            </a:endParaRPr>
          </a:p>
        </p:txBody>
      </p:sp>
      <p:sp>
        <p:nvSpPr>
          <p:cNvPr id="121" name="Google Shape;121;p7"/>
          <p:cNvSpPr txBox="1"/>
          <p:nvPr/>
        </p:nvSpPr>
        <p:spPr>
          <a:xfrm>
            <a:off x="8306309" y="3063567"/>
            <a:ext cx="1593850" cy="701675"/>
          </a:xfrm>
          <a:prstGeom prst="rect">
            <a:avLst/>
          </a:prstGeom>
          <a:noFill/>
          <a:ln>
            <a:noFill/>
          </a:ln>
        </p:spPr>
        <p:txBody>
          <a:bodyPr anchorCtr="0" anchor="t" bIns="0" lIns="0" spcFirstLastPara="1" rIns="0" wrap="square" tIns="50800">
            <a:spAutoFit/>
          </a:bodyPr>
          <a:lstStyle/>
          <a:p>
            <a:pPr indent="-1905" lvl="0" marL="13970" marR="5080" rtl="0" algn="l">
              <a:lnSpc>
                <a:spcPct val="101818"/>
              </a:lnSpc>
              <a:spcBef>
                <a:spcPts val="0"/>
              </a:spcBef>
              <a:spcAft>
                <a:spcPts val="0"/>
              </a:spcAft>
              <a:buNone/>
            </a:pPr>
            <a:r>
              <a:rPr lang="en-US" sz="1650">
                <a:solidFill>
                  <a:srgbClr val="383838"/>
                </a:solidFill>
                <a:latin typeface="Arial"/>
                <a:ea typeface="Arial"/>
                <a:cs typeface="Arial"/>
                <a:sym typeface="Arial"/>
              </a:rPr>
              <a:t>May </a:t>
            </a:r>
            <a:r>
              <a:rPr lang="en-US" sz="1650">
                <a:solidFill>
                  <a:srgbClr val="343434"/>
                </a:solidFill>
                <a:latin typeface="Arial"/>
                <a:ea typeface="Arial"/>
                <a:cs typeface="Arial"/>
                <a:sym typeface="Arial"/>
              </a:rPr>
              <a:t>misinterpret </a:t>
            </a:r>
            <a:r>
              <a:rPr lang="en-US" sz="1650">
                <a:solidFill>
                  <a:srgbClr val="3D3D3D"/>
                </a:solidFill>
                <a:latin typeface="Arial"/>
                <a:ea typeface="Arial"/>
                <a:cs typeface="Arial"/>
                <a:sym typeface="Arial"/>
              </a:rPr>
              <a:t>neutral </a:t>
            </a:r>
            <a:r>
              <a:rPr lang="en-US" sz="1650">
                <a:solidFill>
                  <a:srgbClr val="3A3A3A"/>
                </a:solidFill>
                <a:latin typeface="Arial"/>
                <a:ea typeface="Arial"/>
                <a:cs typeface="Arial"/>
                <a:sym typeface="Arial"/>
              </a:rPr>
              <a:t>or </a:t>
            </a:r>
            <a:r>
              <a:rPr lang="en-US" sz="1650">
                <a:solidFill>
                  <a:srgbClr val="363636"/>
                </a:solidFill>
                <a:latin typeface="Arial"/>
                <a:ea typeface="Arial"/>
                <a:cs typeface="Arial"/>
                <a:sym typeface="Arial"/>
              </a:rPr>
              <a:t>ambiguous </a:t>
            </a:r>
            <a:r>
              <a:rPr lang="en-US" sz="1550">
                <a:solidFill>
                  <a:srgbClr val="3A3A3A"/>
                </a:solidFill>
                <a:latin typeface="Arial"/>
                <a:ea typeface="Arial"/>
                <a:cs typeface="Arial"/>
                <a:sym typeface="Arial"/>
              </a:rPr>
              <a:t>æ8pori6es.</a:t>
            </a:r>
            <a:endParaRPr sz="1550">
              <a:latin typeface="Arial"/>
              <a:ea typeface="Arial"/>
              <a:cs typeface="Arial"/>
              <a:sym typeface="Arial"/>
            </a:endParaRPr>
          </a:p>
        </p:txBody>
      </p:sp>
      <p:sp>
        <p:nvSpPr>
          <p:cNvPr id="122" name="Google Shape;122;p7"/>
          <p:cNvSpPr txBox="1"/>
          <p:nvPr/>
        </p:nvSpPr>
        <p:spPr>
          <a:xfrm>
            <a:off x="8306309" y="4523658"/>
            <a:ext cx="1739264" cy="486409"/>
          </a:xfrm>
          <a:prstGeom prst="rect">
            <a:avLst/>
          </a:prstGeom>
          <a:noFill/>
          <a:ln>
            <a:noFill/>
          </a:ln>
        </p:spPr>
        <p:txBody>
          <a:bodyPr anchorCtr="0" anchor="t" bIns="0" lIns="0" spcFirstLastPara="1" rIns="0" wrap="square" tIns="53975">
            <a:spAutoFit/>
          </a:bodyPr>
          <a:lstStyle/>
          <a:p>
            <a:pPr indent="-1269" lvl="0" marL="13334" marR="5080" rtl="0" algn="l">
              <a:lnSpc>
                <a:spcPct val="100000"/>
              </a:lnSpc>
              <a:spcBef>
                <a:spcPts val="0"/>
              </a:spcBef>
              <a:spcAft>
                <a:spcPts val="0"/>
              </a:spcAft>
              <a:buNone/>
            </a:pPr>
            <a:r>
              <a:rPr lang="en-US" sz="1650">
                <a:solidFill>
                  <a:srgbClr val="383838"/>
                </a:solidFill>
                <a:latin typeface="Arial"/>
                <a:ea typeface="Arial"/>
                <a:cs typeface="Arial"/>
                <a:sym typeface="Arial"/>
              </a:rPr>
              <a:t>May </a:t>
            </a:r>
            <a:r>
              <a:rPr lang="en-US" sz="1650">
                <a:solidFill>
                  <a:srgbClr val="3B3B3B"/>
                </a:solidFill>
                <a:latin typeface="Arial"/>
                <a:ea typeface="Arial"/>
                <a:cs typeface="Arial"/>
                <a:sym typeface="Arial"/>
              </a:rPr>
              <a:t>not </a:t>
            </a:r>
            <a:r>
              <a:rPr lang="en-US" sz="1650">
                <a:solidFill>
                  <a:srgbClr val="2F2F2F"/>
                </a:solidFill>
                <a:latin typeface="Arial"/>
                <a:ea typeface="Arial"/>
                <a:cs typeface="Arial"/>
                <a:sym typeface="Arial"/>
              </a:rPr>
              <a:t>adapt well </a:t>
            </a:r>
            <a:r>
              <a:rPr lang="en-US" sz="1650">
                <a:solidFill>
                  <a:srgbClr val="4B4B4B"/>
                </a:solidFill>
                <a:latin typeface="Arial"/>
                <a:ea typeface="Arial"/>
                <a:cs typeface="Arial"/>
                <a:sym typeface="Arial"/>
              </a:rPr>
              <a:t>to </a:t>
            </a:r>
            <a:r>
              <a:rPr lang="en-US" sz="1650">
                <a:solidFill>
                  <a:srgbClr val="363636"/>
                </a:solidFill>
                <a:latin typeface="Arial"/>
                <a:ea typeface="Arial"/>
                <a:cs typeface="Arial"/>
                <a:sym typeface="Arial"/>
              </a:rPr>
              <a:t>diverse </a:t>
            </a:r>
            <a:r>
              <a:rPr lang="en-US" sz="1650">
                <a:solidFill>
                  <a:srgbClr val="2F2F2F"/>
                </a:solidFill>
                <a:latin typeface="Arial"/>
                <a:ea typeface="Arial"/>
                <a:cs typeface="Arial"/>
                <a:sym typeface="Arial"/>
              </a:rPr>
              <a:t>leaming </a:t>
            </a:r>
            <a:r>
              <a:rPr lang="en-US" sz="1650">
                <a:solidFill>
                  <a:srgbClr val="343434"/>
                </a:solidFill>
                <a:latin typeface="Arial"/>
                <a:ea typeface="Arial"/>
                <a:cs typeface="Arial"/>
                <a:sym typeface="Arial"/>
              </a:rPr>
              <a:t>styles.</a:t>
            </a:r>
            <a:endParaRPr sz="1650">
              <a:latin typeface="Arial"/>
              <a:ea typeface="Arial"/>
              <a:cs typeface="Arial"/>
              <a:sym typeface="Arial"/>
            </a:endParaRPr>
          </a:p>
        </p:txBody>
      </p:sp>
      <p:sp>
        <p:nvSpPr>
          <p:cNvPr id="123" name="Google Shape;123;p7"/>
          <p:cNvSpPr txBox="1"/>
          <p:nvPr/>
        </p:nvSpPr>
        <p:spPr>
          <a:xfrm>
            <a:off x="8306061" y="5866990"/>
            <a:ext cx="1548765" cy="704215"/>
          </a:xfrm>
          <a:prstGeom prst="rect">
            <a:avLst/>
          </a:prstGeom>
          <a:noFill/>
          <a:ln>
            <a:noFill/>
          </a:ln>
        </p:spPr>
        <p:txBody>
          <a:bodyPr anchorCtr="0" anchor="t" bIns="0" lIns="0" spcFirstLastPara="1" rIns="0" wrap="square" tIns="60950">
            <a:spAutoFit/>
          </a:bodyPr>
          <a:lstStyle/>
          <a:p>
            <a:pPr indent="-1905" lvl="0" marL="13970" marR="5080" rtl="0" algn="l">
              <a:lnSpc>
                <a:spcPct val="81100"/>
              </a:lnSpc>
              <a:spcBef>
                <a:spcPts val="0"/>
              </a:spcBef>
              <a:spcAft>
                <a:spcPts val="0"/>
              </a:spcAft>
              <a:buNone/>
            </a:pPr>
            <a:r>
              <a:rPr lang="en-US" sz="1700">
                <a:solidFill>
                  <a:srgbClr val="333333"/>
                </a:solidFill>
                <a:latin typeface="Arial"/>
                <a:ea typeface="Arial"/>
                <a:cs typeface="Arial"/>
                <a:sym typeface="Arial"/>
              </a:rPr>
              <a:t>Lacks </a:t>
            </a:r>
            <a:r>
              <a:rPr lang="en-US" sz="1700">
                <a:solidFill>
                  <a:srgbClr val="363636"/>
                </a:solidFill>
                <a:latin typeface="Arial"/>
                <a:ea typeface="Arial"/>
                <a:cs typeface="Arial"/>
                <a:sym typeface="Arial"/>
              </a:rPr>
              <a:t>æak8me monitoring </a:t>
            </a:r>
            <a:r>
              <a:rPr lang="en-US" sz="1700">
                <a:solidFill>
                  <a:srgbClr val="383838"/>
                </a:solidFill>
                <a:latin typeface="Arial"/>
                <a:ea typeface="Arial"/>
                <a:cs typeface="Arial"/>
                <a:sym typeface="Arial"/>
              </a:rPr>
              <a:t>of </a:t>
            </a:r>
            <a:r>
              <a:rPr lang="en-US" sz="1700">
                <a:solidFill>
                  <a:srgbClr val="343434"/>
                </a:solidFill>
                <a:latin typeface="Arial"/>
                <a:ea typeface="Arial"/>
                <a:cs typeface="Arial"/>
                <a:sym typeface="Arial"/>
              </a:rPr>
              <a:t>mental </a:t>
            </a:r>
            <a:r>
              <a:rPr lang="en-US" sz="1700">
                <a:solidFill>
                  <a:srgbClr val="545454"/>
                </a:solidFill>
                <a:latin typeface="Arial"/>
                <a:ea typeface="Arial"/>
                <a:cs typeface="Arial"/>
                <a:sym typeface="Arial"/>
              </a:rPr>
              <a:t>hœlth </a:t>
            </a:r>
            <a:r>
              <a:rPr lang="en-US" sz="1700">
                <a:solidFill>
                  <a:srgbClr val="383838"/>
                </a:solidFill>
                <a:latin typeface="Arial"/>
                <a:ea typeface="Arial"/>
                <a:cs typeface="Arial"/>
                <a:sym typeface="Arial"/>
              </a:rPr>
              <a:t>piogæss.</a:t>
            </a:r>
            <a:endParaRPr sz="1700">
              <a:latin typeface="Arial"/>
              <a:ea typeface="Arial"/>
              <a:cs typeface="Arial"/>
              <a:sym typeface="Arial"/>
            </a:endParaRPr>
          </a:p>
        </p:txBody>
      </p:sp>
      <p:sp>
        <p:nvSpPr>
          <p:cNvPr id="124" name="Google Shape;124;p7"/>
          <p:cNvSpPr txBox="1"/>
          <p:nvPr/>
        </p:nvSpPr>
        <p:spPr>
          <a:xfrm>
            <a:off x="10358481" y="161822"/>
            <a:ext cx="1664970" cy="895985"/>
          </a:xfrm>
          <a:prstGeom prst="rect">
            <a:avLst/>
          </a:prstGeom>
          <a:noFill/>
          <a:ln>
            <a:noFill/>
          </a:ln>
        </p:spPr>
        <p:txBody>
          <a:bodyPr anchorCtr="0" anchor="t" bIns="0" lIns="0" spcFirstLastPara="1" rIns="0" wrap="square" tIns="32375">
            <a:spAutoFit/>
          </a:bodyPr>
          <a:lstStyle/>
          <a:p>
            <a:pPr indent="5715" lvl="0" marL="12700" marR="5080" rtl="0" algn="l">
              <a:lnSpc>
                <a:spcPct val="101818"/>
              </a:lnSpc>
              <a:spcBef>
                <a:spcPts val="0"/>
              </a:spcBef>
              <a:spcAft>
                <a:spcPts val="0"/>
              </a:spcAft>
              <a:buNone/>
            </a:pPr>
            <a:r>
              <a:rPr lang="en-US" sz="1500">
                <a:solidFill>
                  <a:srgbClr val="333333"/>
                </a:solidFill>
                <a:latin typeface="Arial"/>
                <a:ea typeface="Arial"/>
                <a:cs typeface="Arial"/>
                <a:sym typeface="Arial"/>
              </a:rPr>
              <a:t>Extend </a:t>
            </a:r>
            <a:r>
              <a:rPr lang="en-US" sz="1500">
                <a:solidFill>
                  <a:srgbClr val="363636"/>
                </a:solidFill>
                <a:latin typeface="Arial"/>
                <a:ea typeface="Arial"/>
                <a:cs typeface="Arial"/>
                <a:sym typeface="Arial"/>
              </a:rPr>
              <a:t>applicability to </a:t>
            </a:r>
            <a:r>
              <a:rPr lang="en-US" sz="1650">
                <a:solidFill>
                  <a:srgbClr val="343434"/>
                </a:solidFill>
                <a:latin typeface="Arial"/>
                <a:ea typeface="Arial"/>
                <a:cs typeface="Arial"/>
                <a:sym typeface="Arial"/>
              </a:rPr>
              <a:t>broader e-leasing </a:t>
            </a:r>
            <a:r>
              <a:rPr lang="en-US" sz="1650">
                <a:solidFill>
                  <a:srgbClr val="3B3B3B"/>
                </a:solidFill>
                <a:latin typeface="Arial"/>
                <a:ea typeface="Arial"/>
                <a:cs typeface="Arial"/>
                <a:sym typeface="Arial"/>
              </a:rPr>
              <a:t>platforms </a:t>
            </a:r>
            <a:r>
              <a:rPr lang="en-US" sz="1650">
                <a:solidFill>
                  <a:srgbClr val="3A3A3A"/>
                </a:solidFill>
                <a:latin typeface="Arial"/>
                <a:ea typeface="Arial"/>
                <a:cs typeface="Arial"/>
                <a:sym typeface="Arial"/>
              </a:rPr>
              <a:t>and </a:t>
            </a:r>
            <a:r>
              <a:rPr lang="en-US" sz="1650">
                <a:solidFill>
                  <a:srgbClr val="343434"/>
                </a:solidFill>
                <a:latin typeface="Arial"/>
                <a:ea typeface="Arial"/>
                <a:cs typeface="Arial"/>
                <a:sym typeface="Arial"/>
              </a:rPr>
              <a:t>hybrid </a:t>
            </a:r>
            <a:r>
              <a:rPr lang="en-US" sz="1500">
                <a:solidFill>
                  <a:srgbClr val="3B3B3B"/>
                </a:solidFill>
                <a:latin typeface="Arial"/>
                <a:ea typeface="Arial"/>
                <a:cs typeface="Arial"/>
                <a:sym typeface="Arial"/>
              </a:rPr>
              <a:t>models.</a:t>
            </a:r>
            <a:endParaRPr sz="1500">
              <a:latin typeface="Arial"/>
              <a:ea typeface="Arial"/>
              <a:cs typeface="Arial"/>
              <a:sym typeface="Arial"/>
            </a:endParaRPr>
          </a:p>
        </p:txBody>
      </p:sp>
      <p:sp>
        <p:nvSpPr>
          <p:cNvPr id="125" name="Google Shape;125;p7"/>
          <p:cNvSpPr txBox="1"/>
          <p:nvPr/>
        </p:nvSpPr>
        <p:spPr>
          <a:xfrm>
            <a:off x="10336462" y="1511300"/>
            <a:ext cx="1780539" cy="1109980"/>
          </a:xfrm>
          <a:prstGeom prst="rect">
            <a:avLst/>
          </a:prstGeom>
          <a:noFill/>
          <a:ln>
            <a:noFill/>
          </a:ln>
        </p:spPr>
        <p:txBody>
          <a:bodyPr anchorCtr="0" anchor="t" bIns="0" lIns="0" spcFirstLastPara="1" rIns="0" wrap="square" tIns="27300">
            <a:spAutoFit/>
          </a:bodyPr>
          <a:lstStyle/>
          <a:p>
            <a:pPr indent="-1269" lvl="0" marL="38735" marR="30480" rtl="0" algn="l">
              <a:lnSpc>
                <a:spcPct val="93500"/>
              </a:lnSpc>
              <a:spcBef>
                <a:spcPts val="0"/>
              </a:spcBef>
              <a:spcAft>
                <a:spcPts val="0"/>
              </a:spcAft>
              <a:buNone/>
            </a:pPr>
            <a:r>
              <a:rPr lang="en-US" sz="1500">
                <a:solidFill>
                  <a:srgbClr val="343434"/>
                </a:solidFill>
                <a:latin typeface="Arial"/>
                <a:ea typeface="Arial"/>
                <a:cs typeface="Arial"/>
                <a:sym typeface="Arial"/>
              </a:rPr>
              <a:t>Inœrpoæte </a:t>
            </a:r>
            <a:r>
              <a:rPr lang="en-US" sz="1500">
                <a:solidFill>
                  <a:srgbClr val="383838"/>
                </a:solidFill>
                <a:latin typeface="Arial"/>
                <a:ea typeface="Arial"/>
                <a:cs typeface="Arial"/>
                <a:sym typeface="Arial"/>
              </a:rPr>
              <a:t>environmental </a:t>
            </a:r>
            <a:r>
              <a:rPr lang="en-US" sz="1500">
                <a:solidFill>
                  <a:srgbClr val="363636"/>
                </a:solidFill>
                <a:latin typeface="Arial"/>
                <a:ea typeface="Arial"/>
                <a:cs typeface="Arial"/>
                <a:sym typeface="Arial"/>
              </a:rPr>
              <a:t>factors and </a:t>
            </a:r>
            <a:r>
              <a:rPr baseline="30000" lang="en-US" sz="2250">
                <a:solidFill>
                  <a:srgbClr val="333333"/>
                </a:solidFill>
                <a:latin typeface="Arial"/>
                <a:ea typeface="Arial"/>
                <a:cs typeface="Arial"/>
                <a:sym typeface="Arial"/>
              </a:rPr>
              <a:t>enga</a:t>
            </a:r>
            <a:r>
              <a:rPr baseline="-25000" lang="en-US" sz="2250">
                <a:solidFill>
                  <a:srgbClr val="333333"/>
                </a:solidFill>
                <a:latin typeface="Arial"/>
                <a:ea typeface="Arial"/>
                <a:cs typeface="Arial"/>
                <a:sym typeface="Arial"/>
              </a:rPr>
              <a:t>e</a:t>
            </a:r>
            <a:r>
              <a:rPr baseline="30000" lang="en-US" sz="2250">
                <a:solidFill>
                  <a:srgbClr val="333333"/>
                </a:solidFill>
                <a:latin typeface="Arial"/>
                <a:ea typeface="Arial"/>
                <a:cs typeface="Arial"/>
                <a:sym typeface="Arial"/>
              </a:rPr>
              <a:t>ement</a:t>
            </a:r>
            <a:r>
              <a:rPr lang="en-US" sz="1500">
                <a:solidFill>
                  <a:srgbClr val="343434"/>
                </a:solidFill>
                <a:latin typeface="Arial"/>
                <a:ea typeface="Arial"/>
                <a:cs typeface="Arial"/>
                <a:sym typeface="Arial"/>
              </a:rPr>
              <a:t>shifts </a:t>
            </a:r>
            <a:r>
              <a:rPr lang="en-US" sz="1500">
                <a:solidFill>
                  <a:srgbClr val="363636"/>
                </a:solidFill>
                <a:latin typeface="Arial"/>
                <a:ea typeface="Arial"/>
                <a:cs typeface="Arial"/>
                <a:sym typeface="Arial"/>
              </a:rPr>
              <a:t>for </a:t>
            </a:r>
            <a:r>
              <a:rPr lang="en-US" sz="1500">
                <a:solidFill>
                  <a:srgbClr val="2D2D2D"/>
                </a:solidFill>
                <a:latin typeface="Arial"/>
                <a:ea typeface="Arial"/>
                <a:cs typeface="Arial"/>
                <a:sym typeface="Arial"/>
              </a:rPr>
              <a:t>real-time </a:t>
            </a:r>
            <a:r>
              <a:rPr lang="en-US" sz="1500">
                <a:solidFill>
                  <a:srgbClr val="343434"/>
                </a:solidFill>
                <a:latin typeface="Arial"/>
                <a:ea typeface="Arial"/>
                <a:cs typeface="Arial"/>
                <a:sym typeface="Arial"/>
              </a:rPr>
              <a:t>adjustmenB.</a:t>
            </a:r>
            <a:endParaRPr sz="1500">
              <a:latin typeface="Arial"/>
              <a:ea typeface="Arial"/>
              <a:cs typeface="Arial"/>
              <a:sym typeface="Arial"/>
            </a:endParaRPr>
          </a:p>
        </p:txBody>
      </p:sp>
      <p:sp>
        <p:nvSpPr>
          <p:cNvPr id="126" name="Google Shape;126;p7"/>
          <p:cNvSpPr txBox="1"/>
          <p:nvPr/>
        </p:nvSpPr>
        <p:spPr>
          <a:xfrm>
            <a:off x="10359697" y="3082002"/>
            <a:ext cx="1649730" cy="678180"/>
          </a:xfrm>
          <a:prstGeom prst="rect">
            <a:avLst/>
          </a:prstGeom>
          <a:noFill/>
          <a:ln>
            <a:noFill/>
          </a:ln>
        </p:spPr>
        <p:txBody>
          <a:bodyPr anchorCtr="0" anchor="t" bIns="0" lIns="0" spcFirstLastPara="1" rIns="0" wrap="square" tIns="29200">
            <a:spAutoFit/>
          </a:bodyPr>
          <a:lstStyle/>
          <a:p>
            <a:pPr indent="1904" lvl="0" marL="12700" marR="5080" rtl="0" algn="l">
              <a:lnSpc>
                <a:spcPct val="92700"/>
              </a:lnSpc>
              <a:spcBef>
                <a:spcPts val="0"/>
              </a:spcBef>
              <a:spcAft>
                <a:spcPts val="0"/>
              </a:spcAft>
              <a:buNone/>
            </a:pPr>
            <a:r>
              <a:rPr lang="en-US" sz="1500">
                <a:solidFill>
                  <a:srgbClr val="363636"/>
                </a:solidFill>
                <a:latin typeface="Arial"/>
                <a:ea typeface="Arial"/>
                <a:cs typeface="Arial"/>
                <a:sym typeface="Arial"/>
              </a:rPr>
              <a:t>Improve algorithms </a:t>
            </a:r>
            <a:r>
              <a:rPr lang="en-US" sz="1500">
                <a:solidFill>
                  <a:srgbClr val="333333"/>
                </a:solidFill>
                <a:latin typeface="Arial"/>
                <a:ea typeface="Arial"/>
                <a:cs typeface="Arial"/>
                <a:sym typeface="Arial"/>
              </a:rPr>
              <a:t>to </a:t>
            </a:r>
            <a:r>
              <a:rPr lang="en-US" sz="1500">
                <a:solidFill>
                  <a:srgbClr val="3A3A3A"/>
                </a:solidFill>
                <a:latin typeface="Arial"/>
                <a:ea typeface="Arial"/>
                <a:cs typeface="Arial"/>
                <a:sym typeface="Arial"/>
              </a:rPr>
              <a:t>handle </a:t>
            </a:r>
            <a:r>
              <a:rPr lang="en-US" sz="1500">
                <a:solidFill>
                  <a:srgbClr val="333333"/>
                </a:solidFill>
                <a:latin typeface="Arial"/>
                <a:ea typeface="Arial"/>
                <a:cs typeface="Arial"/>
                <a:sym typeface="Arial"/>
              </a:rPr>
              <a:t>nuanced and </a:t>
            </a:r>
            <a:r>
              <a:rPr lang="en-US" sz="1500">
                <a:solidFill>
                  <a:srgbClr val="3A3A3A"/>
                </a:solidFill>
                <a:latin typeface="Arial"/>
                <a:ea typeface="Arial"/>
                <a:cs typeface="Arial"/>
                <a:sym typeface="Arial"/>
              </a:rPr>
              <a:t>complex </a:t>
            </a:r>
            <a:r>
              <a:rPr lang="en-US" sz="1500">
                <a:solidFill>
                  <a:srgbClr val="313131"/>
                </a:solidFill>
                <a:latin typeface="Arial"/>
                <a:ea typeface="Arial"/>
                <a:cs typeface="Arial"/>
                <a:sym typeface="Arial"/>
              </a:rPr>
              <a:t>sentiments.</a:t>
            </a:r>
            <a:endParaRPr sz="1500">
              <a:latin typeface="Arial"/>
              <a:ea typeface="Arial"/>
              <a:cs typeface="Arial"/>
              <a:sym typeface="Arial"/>
            </a:endParaRPr>
          </a:p>
        </p:txBody>
      </p:sp>
      <p:sp>
        <p:nvSpPr>
          <p:cNvPr id="127" name="Google Shape;127;p7"/>
          <p:cNvSpPr txBox="1"/>
          <p:nvPr/>
        </p:nvSpPr>
        <p:spPr>
          <a:xfrm>
            <a:off x="10358180" y="4306118"/>
            <a:ext cx="1705610" cy="913130"/>
          </a:xfrm>
          <a:prstGeom prst="rect">
            <a:avLst/>
          </a:prstGeom>
          <a:noFill/>
          <a:ln>
            <a:noFill/>
          </a:ln>
        </p:spPr>
        <p:txBody>
          <a:bodyPr anchorCtr="0" anchor="t" bIns="0" lIns="0" spcFirstLastPara="1" rIns="0" wrap="square" tIns="48875">
            <a:spAutoFit/>
          </a:bodyPr>
          <a:lstStyle/>
          <a:p>
            <a:pPr indent="4445" lvl="0" marL="12700" marR="5080" rtl="0" algn="l">
              <a:lnSpc>
                <a:spcPct val="85300"/>
              </a:lnSpc>
              <a:spcBef>
                <a:spcPts val="0"/>
              </a:spcBef>
              <a:spcAft>
                <a:spcPts val="0"/>
              </a:spcAft>
              <a:buNone/>
            </a:pPr>
            <a:r>
              <a:rPr lang="en-US" sz="1650">
                <a:solidFill>
                  <a:srgbClr val="363636"/>
                </a:solidFill>
                <a:latin typeface="Arial"/>
                <a:ea typeface="Arial"/>
                <a:cs typeface="Arial"/>
                <a:sym typeface="Arial"/>
              </a:rPr>
              <a:t>Refine algorithms </a:t>
            </a:r>
            <a:r>
              <a:rPr lang="en-US" sz="1650">
                <a:solidFill>
                  <a:srgbClr val="3D3D3D"/>
                </a:solidFill>
                <a:latin typeface="Arial"/>
                <a:ea typeface="Arial"/>
                <a:cs typeface="Arial"/>
                <a:sym typeface="Arial"/>
              </a:rPr>
              <a:t>to </a:t>
            </a:r>
            <a:r>
              <a:rPr lang="en-US" sz="1700">
                <a:solidFill>
                  <a:srgbClr val="313131"/>
                </a:solidFill>
                <a:latin typeface="Arial"/>
                <a:ea typeface="Arial"/>
                <a:cs typeface="Arial"/>
                <a:sym typeface="Arial"/>
              </a:rPr>
              <a:t>better </a:t>
            </a:r>
            <a:r>
              <a:rPr lang="en-US" sz="1700">
                <a:solidFill>
                  <a:srgbClr val="383838"/>
                </a:solidFill>
                <a:latin typeface="Arial"/>
                <a:ea typeface="Arial"/>
                <a:cs typeface="Arial"/>
                <a:sym typeface="Arial"/>
              </a:rPr>
              <a:t>match </a:t>
            </a:r>
            <a:r>
              <a:rPr lang="en-US" sz="1700">
                <a:solidFill>
                  <a:srgbClr val="313131"/>
                </a:solidFill>
                <a:latin typeface="Arial"/>
                <a:ea typeface="Arial"/>
                <a:cs typeface="Arial"/>
                <a:sym typeface="Arial"/>
              </a:rPr>
              <a:t>individual </a:t>
            </a:r>
            <a:r>
              <a:rPr lang="en-US" sz="1600">
                <a:solidFill>
                  <a:srgbClr val="343434"/>
                </a:solidFill>
                <a:latin typeface="Arial"/>
                <a:ea typeface="Arial"/>
                <a:cs typeface="Arial"/>
                <a:sym typeface="Arial"/>
              </a:rPr>
              <a:t>learner </a:t>
            </a:r>
            <a:r>
              <a:rPr lang="en-US" sz="1600">
                <a:solidFill>
                  <a:srgbClr val="333333"/>
                </a:solidFill>
                <a:latin typeface="Arial"/>
                <a:ea typeface="Arial"/>
                <a:cs typeface="Arial"/>
                <a:sym typeface="Arial"/>
              </a:rPr>
              <a:t>profiles </a:t>
            </a:r>
            <a:r>
              <a:rPr lang="en-US" sz="1600">
                <a:solidFill>
                  <a:srgbClr val="363636"/>
                </a:solidFill>
                <a:latin typeface="Arial"/>
                <a:ea typeface="Arial"/>
                <a:cs typeface="Arial"/>
                <a:sym typeface="Arial"/>
              </a:rPr>
              <a:t>and </a:t>
            </a:r>
            <a:r>
              <a:rPr lang="en-US" sz="1600">
                <a:solidFill>
                  <a:srgbClr val="383838"/>
                </a:solidFill>
                <a:latin typeface="Arial"/>
                <a:ea typeface="Arial"/>
                <a:cs typeface="Arial"/>
                <a:sym typeface="Arial"/>
              </a:rPr>
              <a:t>needs.</a:t>
            </a:r>
            <a:endParaRPr sz="1600">
              <a:latin typeface="Arial"/>
              <a:ea typeface="Arial"/>
              <a:cs typeface="Arial"/>
              <a:sym typeface="Arial"/>
            </a:endParaRPr>
          </a:p>
        </p:txBody>
      </p:sp>
      <p:sp>
        <p:nvSpPr>
          <p:cNvPr id="128" name="Google Shape;128;p7"/>
          <p:cNvSpPr txBox="1"/>
          <p:nvPr/>
        </p:nvSpPr>
        <p:spPr>
          <a:xfrm>
            <a:off x="10361533" y="5788332"/>
            <a:ext cx="1684655" cy="892175"/>
          </a:xfrm>
          <a:prstGeom prst="rect">
            <a:avLst/>
          </a:prstGeom>
          <a:noFill/>
          <a:ln>
            <a:noFill/>
          </a:ln>
        </p:spPr>
        <p:txBody>
          <a:bodyPr anchorCtr="0" anchor="t" bIns="0" lIns="0" spcFirstLastPara="1" rIns="0" wrap="square" tIns="28575">
            <a:spAutoFit/>
          </a:bodyPr>
          <a:lstStyle/>
          <a:p>
            <a:pPr indent="0" lvl="0" marL="12700" marR="5080" rtl="0" algn="l">
              <a:lnSpc>
                <a:spcPct val="93000"/>
              </a:lnSpc>
              <a:spcBef>
                <a:spcPts val="0"/>
              </a:spcBef>
              <a:spcAft>
                <a:spcPts val="0"/>
              </a:spcAft>
              <a:buNone/>
            </a:pPr>
            <a:r>
              <a:rPr lang="en-US" sz="1500">
                <a:solidFill>
                  <a:srgbClr val="363636"/>
                </a:solidFill>
                <a:latin typeface="Arial"/>
                <a:ea typeface="Arial"/>
                <a:cs typeface="Arial"/>
                <a:sym typeface="Arial"/>
              </a:rPr>
              <a:t>Integæte real-time feedback </a:t>
            </a:r>
            <a:r>
              <a:rPr lang="en-US" sz="1500">
                <a:solidFill>
                  <a:srgbClr val="2D2D2D"/>
                </a:solidFill>
                <a:latin typeface="Arial"/>
                <a:ea typeface="Arial"/>
                <a:cs typeface="Arial"/>
                <a:sym typeface="Arial"/>
              </a:rPr>
              <a:t>mechanisms </a:t>
            </a:r>
            <a:r>
              <a:rPr lang="en-US" sz="1500">
                <a:solidFill>
                  <a:srgbClr val="343434"/>
                </a:solidFill>
                <a:latin typeface="Arial"/>
                <a:ea typeface="Arial"/>
                <a:cs typeface="Arial"/>
                <a:sym typeface="Arial"/>
              </a:rPr>
              <a:t>for </a:t>
            </a:r>
            <a:r>
              <a:rPr lang="en-US" sz="1500">
                <a:solidFill>
                  <a:srgbClr val="383838"/>
                </a:solidFill>
                <a:latin typeface="Arial"/>
                <a:ea typeface="Arial"/>
                <a:cs typeface="Arial"/>
                <a:sym typeface="Arial"/>
              </a:rPr>
              <a:t>mental </a:t>
            </a:r>
            <a:r>
              <a:rPr lang="en-US" sz="1500">
                <a:solidFill>
                  <a:srgbClr val="343434"/>
                </a:solidFill>
                <a:latin typeface="Arial"/>
                <a:ea typeface="Arial"/>
                <a:cs typeface="Arial"/>
                <a:sym typeface="Arial"/>
              </a:rPr>
              <a:t>health </a:t>
            </a:r>
            <a:r>
              <a:rPr lang="en-US" sz="1500">
                <a:solidFill>
                  <a:srgbClr val="363636"/>
                </a:solidFill>
                <a:latin typeface="Arial"/>
                <a:ea typeface="Arial"/>
                <a:cs typeface="Arial"/>
                <a:sym typeface="Arial"/>
              </a:rPr>
              <a:t>tracking.</a:t>
            </a:r>
            <a:endParaRPr sz="1500">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8"/>
          <p:cNvSpPr txBox="1"/>
          <p:nvPr>
            <p:ph type="title"/>
          </p:nvPr>
        </p:nvSpPr>
        <p:spPr>
          <a:xfrm>
            <a:off x="197275" y="1755"/>
            <a:ext cx="11797449" cy="1426487"/>
          </a:xfrm>
          <a:prstGeom prst="rect">
            <a:avLst/>
          </a:prstGeom>
          <a:noFill/>
          <a:ln>
            <a:noFill/>
          </a:ln>
        </p:spPr>
        <p:txBody>
          <a:bodyPr anchorCtr="0" anchor="t" bIns="0" lIns="0" spcFirstLastPara="1" rIns="0" wrap="square" tIns="560325">
            <a:spAutoFit/>
          </a:bodyPr>
          <a:lstStyle/>
          <a:p>
            <a:pPr indent="0" lvl="0" marL="731520" rtl="0" algn="l">
              <a:lnSpc>
                <a:spcPct val="100000"/>
              </a:lnSpc>
              <a:spcBef>
                <a:spcPts val="0"/>
              </a:spcBef>
              <a:spcAft>
                <a:spcPts val="0"/>
              </a:spcAft>
              <a:buNone/>
            </a:pPr>
            <a:r>
              <a:rPr lang="en-US" sz="5600"/>
              <a:t>Research Gap</a:t>
            </a:r>
            <a:endParaRPr sz="5600"/>
          </a:p>
        </p:txBody>
      </p:sp>
      <p:sp>
        <p:nvSpPr>
          <p:cNvPr id="134" name="Google Shape;134;p8"/>
          <p:cNvSpPr txBox="1"/>
          <p:nvPr/>
        </p:nvSpPr>
        <p:spPr>
          <a:xfrm>
            <a:off x="636849" y="1550046"/>
            <a:ext cx="10638790" cy="3486785"/>
          </a:xfrm>
          <a:prstGeom prst="rect">
            <a:avLst/>
          </a:prstGeom>
          <a:noFill/>
          <a:ln>
            <a:noFill/>
          </a:ln>
        </p:spPr>
        <p:txBody>
          <a:bodyPr anchorCtr="0" anchor="t" bIns="0" lIns="0" spcFirstLastPara="1" rIns="0" wrap="square" tIns="227325">
            <a:spAutoFit/>
          </a:bodyPr>
          <a:lstStyle/>
          <a:p>
            <a:pPr indent="0" lvl="0" marL="62864" rtl="0" algn="l">
              <a:lnSpc>
                <a:spcPct val="100000"/>
              </a:lnSpc>
              <a:spcBef>
                <a:spcPts val="0"/>
              </a:spcBef>
              <a:spcAft>
                <a:spcPts val="0"/>
              </a:spcAft>
              <a:buNone/>
            </a:pPr>
            <a:r>
              <a:rPr b="1" lang="en-US" sz="2400">
                <a:latin typeface="Times New Roman"/>
                <a:ea typeface="Times New Roman"/>
                <a:cs typeface="Times New Roman"/>
                <a:sym typeface="Times New Roman"/>
              </a:rPr>
              <a:t>Identified Gaps:</a:t>
            </a:r>
            <a:endParaRPr sz="2400">
              <a:latin typeface="Times New Roman"/>
              <a:ea typeface="Times New Roman"/>
              <a:cs typeface="Times New Roman"/>
              <a:sym typeface="Times New Roman"/>
            </a:endParaRPr>
          </a:p>
          <a:p>
            <a:pPr indent="0" lvl="0" marL="12700" rtl="0" algn="l">
              <a:lnSpc>
                <a:spcPct val="100000"/>
              </a:lnSpc>
              <a:spcBef>
                <a:spcPts val="1550"/>
              </a:spcBef>
              <a:spcAft>
                <a:spcPts val="0"/>
              </a:spcAft>
              <a:buNone/>
            </a:pPr>
            <a:r>
              <a:rPr lang="en-US" sz="2200">
                <a:latin typeface="SimSun-ExtB"/>
                <a:ea typeface="SimSun-ExtB"/>
                <a:cs typeface="SimSun-ExtB"/>
                <a:sym typeface="SimSun-ExtB"/>
              </a:rPr>
              <a:t>❏	</a:t>
            </a:r>
            <a:r>
              <a:rPr lang="en-US" sz="2200">
                <a:latin typeface="Times New Roman"/>
                <a:ea typeface="Times New Roman"/>
                <a:cs typeface="Times New Roman"/>
                <a:sym typeface="Times New Roman"/>
              </a:rPr>
              <a:t>Existing solutions don’t offer real-time interventions.</a:t>
            </a:r>
            <a:endParaRPr sz="2200">
              <a:latin typeface="Times New Roman"/>
              <a:ea typeface="Times New Roman"/>
              <a:cs typeface="Times New Roman"/>
              <a:sym typeface="Times New Roman"/>
            </a:endParaRPr>
          </a:p>
          <a:p>
            <a:pPr indent="0" lvl="0" marL="12700" rtl="0" algn="l">
              <a:lnSpc>
                <a:spcPct val="100000"/>
              </a:lnSpc>
              <a:spcBef>
                <a:spcPts val="395"/>
              </a:spcBef>
              <a:spcAft>
                <a:spcPts val="0"/>
              </a:spcAft>
              <a:buNone/>
            </a:pPr>
            <a:r>
              <a:rPr lang="en-US" sz="2200">
                <a:latin typeface="SimSun-ExtB"/>
                <a:ea typeface="SimSun-ExtB"/>
                <a:cs typeface="SimSun-ExtB"/>
                <a:sym typeface="SimSun-ExtB"/>
              </a:rPr>
              <a:t>❏	</a:t>
            </a:r>
            <a:r>
              <a:rPr lang="en-US" sz="2200">
                <a:latin typeface="Times New Roman"/>
                <a:ea typeface="Times New Roman"/>
                <a:cs typeface="Times New Roman"/>
                <a:sym typeface="Times New Roman"/>
              </a:rPr>
              <a:t>Limited integration of AI for emotion prediction and gaming.</a:t>
            </a:r>
            <a:endParaRPr sz="2200">
              <a:latin typeface="Times New Roman"/>
              <a:ea typeface="Times New Roman"/>
              <a:cs typeface="Times New Roman"/>
              <a:sym typeface="Times New Roman"/>
            </a:endParaRPr>
          </a:p>
          <a:p>
            <a:pPr indent="-508000" lvl="0" marL="520065" marR="5080" rtl="0" algn="l">
              <a:lnSpc>
                <a:spcPct val="114999"/>
              </a:lnSpc>
              <a:spcBef>
                <a:spcPts val="0"/>
              </a:spcBef>
              <a:spcAft>
                <a:spcPts val="0"/>
              </a:spcAft>
              <a:buNone/>
            </a:pPr>
            <a:r>
              <a:rPr lang="en-US" sz="2200">
                <a:latin typeface="SimSun-ExtB"/>
                <a:ea typeface="SimSun-ExtB"/>
                <a:cs typeface="SimSun-ExtB"/>
                <a:sym typeface="SimSun-ExtB"/>
              </a:rPr>
              <a:t>❏	</a:t>
            </a:r>
            <a:r>
              <a:rPr lang="en-US" sz="2200">
                <a:latin typeface="Times New Roman"/>
                <a:ea typeface="Times New Roman"/>
                <a:cs typeface="Times New Roman"/>
                <a:sym typeface="Times New Roman"/>
              </a:rPr>
              <a:t>No	comprehensive	platform	that	combines	tracking,	personalized	interventions	and stress-relief games.</a:t>
            </a:r>
            <a:endParaRPr sz="2200">
              <a:latin typeface="Times New Roman"/>
              <a:ea typeface="Times New Roman"/>
              <a:cs typeface="Times New Roman"/>
              <a:sym typeface="Times New Roman"/>
            </a:endParaRPr>
          </a:p>
          <a:p>
            <a:pPr indent="0" lvl="0" marL="0" rtl="0" algn="l">
              <a:lnSpc>
                <a:spcPct val="100000"/>
              </a:lnSpc>
              <a:spcBef>
                <a:spcPts val="785"/>
              </a:spcBef>
              <a:spcAft>
                <a:spcPts val="0"/>
              </a:spcAft>
              <a:buNone/>
            </a:pPr>
            <a:r>
              <a:t/>
            </a:r>
            <a:endParaRPr sz="2200">
              <a:latin typeface="Times New Roman"/>
              <a:ea typeface="Times New Roman"/>
              <a:cs typeface="Times New Roman"/>
              <a:sym typeface="Times New Roman"/>
            </a:endParaRPr>
          </a:p>
          <a:p>
            <a:pPr indent="0" lvl="0" marL="62864" marR="19050" rtl="0" algn="l">
              <a:lnSpc>
                <a:spcPct val="114999"/>
              </a:lnSpc>
              <a:spcBef>
                <a:spcPts val="0"/>
              </a:spcBef>
              <a:spcAft>
                <a:spcPts val="0"/>
              </a:spcAft>
              <a:buNone/>
            </a:pPr>
            <a:r>
              <a:rPr lang="en-US" sz="2200">
                <a:latin typeface="Times New Roman"/>
                <a:ea typeface="Times New Roman"/>
                <a:cs typeface="Times New Roman"/>
                <a:sym typeface="Times New Roman"/>
              </a:rPr>
              <a:t>A system that not only tracks mood but also recommends personalized interventions and interactive relaxation games based on real-time emotional shifts.</a:t>
            </a:r>
            <a:endParaRPr sz="22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8" name="Shape 138"/>
        <p:cNvGrpSpPr/>
        <p:nvPr/>
      </p:nvGrpSpPr>
      <p:grpSpPr>
        <a:xfrm>
          <a:off x="0" y="0"/>
          <a:ext cx="0" cy="0"/>
          <a:chOff x="0" y="0"/>
          <a:chExt cx="0" cy="0"/>
        </a:xfrm>
      </p:grpSpPr>
      <p:sp>
        <p:nvSpPr>
          <p:cNvPr id="139" name="Google Shape;139;p9"/>
          <p:cNvSpPr/>
          <p:nvPr/>
        </p:nvSpPr>
        <p:spPr>
          <a:xfrm>
            <a:off x="834618" y="1065364"/>
            <a:ext cx="668020" cy="666750"/>
          </a:xfrm>
          <a:custGeom>
            <a:rect b="b" l="l" r="r" t="t"/>
            <a:pathLst>
              <a:path extrusionOk="0" h="666750" w="668019">
                <a:moveTo>
                  <a:pt x="667588" y="666229"/>
                </a:moveTo>
                <a:lnTo>
                  <a:pt x="667016" y="396036"/>
                </a:lnTo>
                <a:lnTo>
                  <a:pt x="666216" y="0"/>
                </a:lnTo>
                <a:lnTo>
                  <a:pt x="270179" y="0"/>
                </a:lnTo>
                <a:lnTo>
                  <a:pt x="0" y="12"/>
                </a:lnTo>
                <a:lnTo>
                  <a:pt x="1727" y="48056"/>
                </a:lnTo>
                <a:lnTo>
                  <a:pt x="6883" y="95580"/>
                </a:lnTo>
                <a:lnTo>
                  <a:pt x="15392" y="142392"/>
                </a:lnTo>
                <a:lnTo>
                  <a:pt x="27165" y="188353"/>
                </a:lnTo>
                <a:lnTo>
                  <a:pt x="42164" y="233260"/>
                </a:lnTo>
                <a:lnTo>
                  <a:pt x="60299" y="276987"/>
                </a:lnTo>
                <a:lnTo>
                  <a:pt x="81495" y="319316"/>
                </a:lnTo>
                <a:lnTo>
                  <a:pt x="105702" y="360121"/>
                </a:lnTo>
                <a:lnTo>
                  <a:pt x="132842" y="399211"/>
                </a:lnTo>
                <a:lnTo>
                  <a:pt x="162826" y="436422"/>
                </a:lnTo>
                <a:lnTo>
                  <a:pt x="195618" y="471589"/>
                </a:lnTo>
                <a:lnTo>
                  <a:pt x="230847" y="504304"/>
                </a:lnTo>
                <a:lnTo>
                  <a:pt x="268122" y="534212"/>
                </a:lnTo>
                <a:lnTo>
                  <a:pt x="307263" y="561263"/>
                </a:lnTo>
                <a:lnTo>
                  <a:pt x="348119" y="585381"/>
                </a:lnTo>
                <a:lnTo>
                  <a:pt x="390499" y="606501"/>
                </a:lnTo>
                <a:lnTo>
                  <a:pt x="434251" y="624547"/>
                </a:lnTo>
                <a:lnTo>
                  <a:pt x="479209" y="639445"/>
                </a:lnTo>
                <a:lnTo>
                  <a:pt x="525183" y="651129"/>
                </a:lnTo>
                <a:lnTo>
                  <a:pt x="572020" y="659536"/>
                </a:lnTo>
                <a:lnTo>
                  <a:pt x="619544" y="664591"/>
                </a:lnTo>
                <a:lnTo>
                  <a:pt x="667588" y="666229"/>
                </a:lnTo>
                <a:close/>
              </a:path>
            </a:pathLst>
          </a:custGeom>
          <a:solidFill>
            <a:srgbClr val="424242">
              <a:alpha val="12156"/>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0" name="Google Shape;140;p9"/>
          <p:cNvSpPr txBox="1"/>
          <p:nvPr>
            <p:ph type="title"/>
          </p:nvPr>
        </p:nvSpPr>
        <p:spPr>
          <a:xfrm>
            <a:off x="419758" y="1139349"/>
            <a:ext cx="4272915" cy="60198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sz="3750">
                <a:solidFill>
                  <a:srgbClr val="424242"/>
                </a:solidFill>
              </a:rPr>
              <a:t>Problem Statement</a:t>
            </a:r>
            <a:endParaRPr sz="3750"/>
          </a:p>
        </p:txBody>
      </p:sp>
      <p:sp>
        <p:nvSpPr>
          <p:cNvPr id="141" name="Google Shape;141;p9"/>
          <p:cNvSpPr txBox="1"/>
          <p:nvPr/>
        </p:nvSpPr>
        <p:spPr>
          <a:xfrm>
            <a:off x="5283549" y="2096983"/>
            <a:ext cx="6624955" cy="3911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2400">
                <a:latin typeface="Times New Roman"/>
                <a:ea typeface="Times New Roman"/>
                <a:cs typeface="Times New Roman"/>
                <a:sym typeface="Times New Roman"/>
              </a:rPr>
              <a:t>Problem	Statement</a:t>
            </a:r>
            <a:r>
              <a:rPr lang="en-US" sz="2400">
                <a:latin typeface="Times New Roman"/>
                <a:ea typeface="Times New Roman"/>
                <a:cs typeface="Times New Roman"/>
                <a:sym typeface="Times New Roman"/>
              </a:rPr>
              <a:t>: </a:t>
            </a:r>
            <a:r>
              <a:rPr lang="en-US" sz="2200">
                <a:latin typeface="Times New Roman"/>
                <a:ea typeface="Times New Roman"/>
                <a:cs typeface="Times New Roman"/>
                <a:sym typeface="Times New Roman"/>
              </a:rPr>
              <a:t>Enhancing student mental health</a:t>
            </a:r>
            <a:endParaRPr sz="2200">
              <a:latin typeface="Times New Roman"/>
              <a:ea typeface="Times New Roman"/>
              <a:cs typeface="Times New Roman"/>
              <a:sym typeface="Times New Roman"/>
            </a:endParaRPr>
          </a:p>
        </p:txBody>
      </p:sp>
      <p:sp>
        <p:nvSpPr>
          <p:cNvPr id="142" name="Google Shape;142;p9"/>
          <p:cNvSpPr txBox="1"/>
          <p:nvPr/>
        </p:nvSpPr>
        <p:spPr>
          <a:xfrm>
            <a:off x="8233473" y="2468331"/>
            <a:ext cx="3712210" cy="1182370"/>
          </a:xfrm>
          <a:prstGeom prst="rect">
            <a:avLst/>
          </a:prstGeom>
          <a:noFill/>
          <a:ln>
            <a:noFill/>
          </a:ln>
        </p:spPr>
        <p:txBody>
          <a:bodyPr anchorCtr="0" anchor="t" bIns="0" lIns="0" spcFirstLastPara="1" rIns="0" wrap="square" tIns="12700">
            <a:spAutoFit/>
          </a:bodyPr>
          <a:lstStyle/>
          <a:p>
            <a:pPr indent="142240" lvl="0" marL="12700" marR="5080" rtl="0" algn="just">
              <a:lnSpc>
                <a:spcPct val="114999"/>
              </a:lnSpc>
              <a:spcBef>
                <a:spcPts val="0"/>
              </a:spcBef>
              <a:spcAft>
                <a:spcPts val="0"/>
              </a:spcAft>
              <a:buNone/>
            </a:pPr>
            <a:r>
              <a:rPr lang="en-US" sz="2200">
                <a:latin typeface="Times New Roman"/>
                <a:ea typeface="Times New Roman"/>
                <a:cs typeface="Times New Roman"/>
                <a:sym typeface="Times New Roman"/>
              </a:rPr>
              <a:t>real-time  engagement,  mood emotion  recognition,  machine prediction,   and   personalized</a:t>
            </a:r>
            <a:endParaRPr sz="2200">
              <a:latin typeface="Times New Roman"/>
              <a:ea typeface="Times New Roman"/>
              <a:cs typeface="Times New Roman"/>
              <a:sym typeface="Times New Roman"/>
            </a:endParaRPr>
          </a:p>
        </p:txBody>
      </p:sp>
      <p:sp>
        <p:nvSpPr>
          <p:cNvPr id="143" name="Google Shape;143;p9"/>
          <p:cNvSpPr txBox="1"/>
          <p:nvPr/>
        </p:nvSpPr>
        <p:spPr>
          <a:xfrm>
            <a:off x="5283549" y="2468331"/>
            <a:ext cx="2879090" cy="1567815"/>
          </a:xfrm>
          <a:prstGeom prst="rect">
            <a:avLst/>
          </a:prstGeom>
          <a:noFill/>
          <a:ln>
            <a:noFill/>
          </a:ln>
        </p:spPr>
        <p:txBody>
          <a:bodyPr anchorCtr="0" anchor="t" bIns="0" lIns="0" spcFirstLastPara="1" rIns="0" wrap="square" tIns="12700">
            <a:spAutoFit/>
          </a:bodyPr>
          <a:lstStyle/>
          <a:p>
            <a:pPr indent="0" lvl="0" marL="12700" marR="5080" rtl="0" algn="l">
              <a:lnSpc>
                <a:spcPct val="114999"/>
              </a:lnSpc>
              <a:spcBef>
                <a:spcPts val="0"/>
              </a:spcBef>
              <a:spcAft>
                <a:spcPts val="0"/>
              </a:spcAft>
              <a:buNone/>
            </a:pPr>
            <a:r>
              <a:rPr lang="en-US" sz="2200">
                <a:latin typeface="Times New Roman"/>
                <a:ea typeface="Times New Roman"/>
                <a:cs typeface="Times New Roman"/>
                <a:sym typeface="Times New Roman"/>
              </a:rPr>
              <a:t>systems	 by	integrating tracking	through	facial learning-based		mood interactive support.</a:t>
            </a:r>
            <a:endParaRPr sz="2200">
              <a:latin typeface="Times New Roman"/>
              <a:ea typeface="Times New Roman"/>
              <a:cs typeface="Times New Roman"/>
              <a:sym typeface="Times New Roman"/>
            </a:endParaRPr>
          </a:p>
        </p:txBody>
      </p:sp>
      <p:sp>
        <p:nvSpPr>
          <p:cNvPr id="144" name="Google Shape;144;p9"/>
          <p:cNvSpPr txBox="1"/>
          <p:nvPr/>
        </p:nvSpPr>
        <p:spPr>
          <a:xfrm>
            <a:off x="5283549" y="4202134"/>
            <a:ext cx="6655434" cy="1229360"/>
          </a:xfrm>
          <a:prstGeom prst="rect">
            <a:avLst/>
          </a:prstGeom>
          <a:noFill/>
          <a:ln>
            <a:noFill/>
          </a:ln>
        </p:spPr>
        <p:txBody>
          <a:bodyPr anchorCtr="0" anchor="t" bIns="0" lIns="0" spcFirstLastPara="1" rIns="0" wrap="square" tIns="18400">
            <a:spAutoFit/>
          </a:bodyPr>
          <a:lstStyle/>
          <a:p>
            <a:pPr indent="0" lvl="0" marL="12700" marR="5080" rtl="0" algn="just">
              <a:lnSpc>
                <a:spcPct val="115100"/>
              </a:lnSpc>
              <a:spcBef>
                <a:spcPts val="0"/>
              </a:spcBef>
              <a:spcAft>
                <a:spcPts val="0"/>
              </a:spcAft>
              <a:buNone/>
            </a:pPr>
            <a:r>
              <a:rPr b="1" lang="en-US" sz="2400">
                <a:latin typeface="Times New Roman"/>
                <a:ea typeface="Times New Roman"/>
                <a:cs typeface="Times New Roman"/>
                <a:sym typeface="Times New Roman"/>
              </a:rPr>
              <a:t>Objective</a:t>
            </a:r>
            <a:r>
              <a:rPr lang="en-US" sz="2400">
                <a:latin typeface="Times New Roman"/>
                <a:ea typeface="Times New Roman"/>
                <a:cs typeface="Times New Roman"/>
                <a:sym typeface="Times New Roman"/>
              </a:rPr>
              <a:t>: </a:t>
            </a:r>
            <a:r>
              <a:rPr lang="en-US" sz="2200">
                <a:latin typeface="Times New Roman"/>
                <a:ea typeface="Times New Roman"/>
                <a:cs typeface="Times New Roman"/>
                <a:sym typeface="Times New Roman"/>
              </a:rPr>
              <a:t>Build  an AI-enhanced  cloud  platform  that tracks  emotions  and  offers  immediate,  personalized interventions including relaxation games.</a:t>
            </a:r>
            <a:endParaRPr sz="2200">
              <a:latin typeface="Times New Roman"/>
              <a:ea typeface="Times New Roman"/>
              <a:cs typeface="Times New Roman"/>
              <a:sym typeface="Times New Roman"/>
            </a:endParaRPr>
          </a:p>
        </p:txBody>
      </p:sp>
      <p:pic>
        <p:nvPicPr>
          <p:cNvPr id="145" name="Google Shape;145;p9"/>
          <p:cNvPicPr preferRelativeResize="0"/>
          <p:nvPr/>
        </p:nvPicPr>
        <p:blipFill rotWithShape="1">
          <a:blip r:embed="rId3">
            <a:alphaModFix/>
          </a:blip>
          <a:srcRect b="0" l="0" r="0" t="0"/>
          <a:stretch/>
        </p:blipFill>
        <p:spPr>
          <a:xfrm>
            <a:off x="223600" y="2136650"/>
            <a:ext cx="4487551" cy="42936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2025-01-09T15:50:30Z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2025-01-09T00:00:00Z</vt:filetime>
  </property>
  <property fmtid="{D5CDD505-2E9C-101B-9397-08002B2CF9AE}" pid="3" name="Creator">
    <vt:lpwstr>Google</vt:lpwstr>
  </property>
  <property fmtid="{D5CDD505-2E9C-101B-9397-08002B2CF9AE}" pid="4" name="LastSaved">
    <vt:filetime>2025-01-09T00:00:00Z</vt:filetime>
  </property>
</Properties>
</file>